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339" r:id="rId5"/>
    <p:sldId id="372" r:id="rId6"/>
    <p:sldId id="381" r:id="rId7"/>
    <p:sldId id="382" r:id="rId8"/>
    <p:sldId id="383" r:id="rId9"/>
    <p:sldId id="3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83B"/>
    <a:srgbClr val="86BC4E"/>
    <a:srgbClr val="548235"/>
    <a:srgbClr val="F4B183"/>
    <a:srgbClr val="A9D18E"/>
    <a:srgbClr val="C5E0B4"/>
    <a:srgbClr val="C55A11"/>
    <a:srgbClr val="F7C7A6"/>
    <a:srgbClr val="C4F06D"/>
    <a:srgbClr val="098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16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81899-ACAE-4C70-91A8-BE2B3AE3B7D1}" type="datetimeFigureOut">
              <a:rPr lang="es-ES" smtClean="0"/>
              <a:t>12/02/2024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E1814-35BB-4C8A-845A-471B7A70FC4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478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0CB06-8E88-413B-8584-E18E4558A61F}" type="datetimeFigureOut">
              <a:rPr lang="pt-PT" smtClean="0"/>
              <a:t>12/02/2024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DB2E6-1EF5-48B0-B797-FBC6C6CD300E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97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roup 42"/>
          <p:cNvGrpSpPr/>
          <p:nvPr userDrawn="1"/>
        </p:nvGrpSpPr>
        <p:grpSpPr>
          <a:xfrm>
            <a:off x="-457200" y="124839"/>
            <a:ext cx="9932332" cy="6858000"/>
            <a:chOff x="-382404" y="0"/>
            <a:chExt cx="9932332" cy="6858000"/>
          </a:xfrm>
        </p:grpSpPr>
        <p:grpSp>
          <p:nvGrpSpPr>
            <p:cNvPr id="2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67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279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80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81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268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276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7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8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269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73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4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5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270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71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72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6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7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8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9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0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1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2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3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4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5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6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7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8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9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0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1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2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3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4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5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6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82" name="Group 42"/>
          <p:cNvGrpSpPr/>
          <p:nvPr userDrawn="1"/>
        </p:nvGrpSpPr>
        <p:grpSpPr>
          <a:xfrm>
            <a:off x="-457200" y="76200"/>
            <a:ext cx="9932332" cy="6858000"/>
            <a:chOff x="-382404" y="0"/>
            <a:chExt cx="9932332" cy="6858000"/>
          </a:xfrm>
        </p:grpSpPr>
        <p:grpSp>
          <p:nvGrpSpPr>
            <p:cNvPr id="28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06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318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9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20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307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1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7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308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12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3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4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309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10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11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84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5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6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7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8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9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0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1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2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3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4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5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6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7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8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9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0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1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2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3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4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5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276901" y="0"/>
            <a:ext cx="4888907" cy="538135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48363" y="230067"/>
            <a:ext cx="4402874" cy="306855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85BB4E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3764" y="3424364"/>
            <a:ext cx="4426792" cy="1131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76902" y="5249783"/>
            <a:ext cx="4895706" cy="664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9" name="Rectangle 88"/>
          <p:cNvSpPr/>
          <p:nvPr/>
        </p:nvSpPr>
        <p:spPr>
          <a:xfrm>
            <a:off x="4266739" y="5127393"/>
            <a:ext cx="4887194" cy="68732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548362" y="4800600"/>
            <a:ext cx="4398155" cy="278612"/>
          </a:xfrm>
          <a:prstGeom prst="rect">
            <a:avLst/>
          </a:prstGeom>
        </p:spPr>
        <p:txBody>
          <a:bodyPr/>
          <a:lstStyle>
            <a:lvl1pPr marL="68580" indent="0" algn="r">
              <a:buNone/>
              <a:defRPr lang="es-ES" sz="1200" kern="1200" dirty="0" smtClean="0">
                <a:solidFill>
                  <a:srgbClr val="E79D4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F6053AFB-4786-4787-B7FF-A78ABED48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7637" y="6043839"/>
            <a:ext cx="2471101" cy="814161"/>
          </a:xfrm>
          <a:prstGeom prst="rect">
            <a:avLst/>
          </a:prstGeom>
        </p:spPr>
      </p:pic>
      <p:pic>
        <p:nvPicPr>
          <p:cNvPr id="72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F6053AFB-4786-4787-B7FF-A78ABED48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0714" y="6160190"/>
            <a:ext cx="926923" cy="594115"/>
          </a:xfrm>
          <a:prstGeom prst="rect">
            <a:avLst/>
          </a:prstGeom>
        </p:spPr>
      </p:pic>
      <p:pic>
        <p:nvPicPr>
          <p:cNvPr id="1026" name="Picture 2" descr="Y:\PROYECTOS\IPMWORKS\WP6\Logo\Definitivo\lineas IPMWORKS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503" y="3275936"/>
            <a:ext cx="3968627" cy="35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Y:\PROYECTOS\IPMWORKS\WP6\Logo\Definitivo\IPMworks logo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68" y="116869"/>
            <a:ext cx="3961941" cy="192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4572000" y="-21510"/>
            <a:ext cx="366835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8" name="Rectangle 57"/>
          <p:cNvSpPr/>
          <p:nvPr/>
        </p:nvSpPr>
        <p:spPr>
          <a:xfrm>
            <a:off x="464578" y="683905"/>
            <a:ext cx="4003252" cy="55664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648" y="856527"/>
            <a:ext cx="3955599" cy="515073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85BB4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1" name="Picture 3" descr="Y:\PROYECTOS\IPMWORKS\WP6\Logo\nuevos\IPMworks logo 10.png">
            <a:extLst>
              <a:ext uri="{FF2B5EF4-FFF2-40B4-BE49-F238E27FC236}">
                <a16:creationId xmlns:a16="http://schemas.microsoft.com/office/drawing/2014/main" id="{1865C8AF-F081-47E9-AD32-A6C2B741AA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78" y="33023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91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92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4561241" y="-21510"/>
            <a:ext cx="3668359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480952" y="683905"/>
            <a:ext cx="3986878" cy="55664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1883" y="693795"/>
            <a:ext cx="3931367" cy="546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85BB4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Picture 3" descr="Y:\PROYECTOS\IPMWORKS\WP6\Logo\nuevos\IPMworks logo 10.png">
            <a:extLst>
              <a:ext uri="{FF2B5EF4-FFF2-40B4-BE49-F238E27FC236}">
                <a16:creationId xmlns:a16="http://schemas.microsoft.com/office/drawing/2014/main" id="{1865C8AF-F081-47E9-AD32-A6C2B741AA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78" y="33023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57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58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70" y="762002"/>
            <a:ext cx="8013965" cy="110358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928" y="2205937"/>
            <a:ext cx="8034077" cy="3508977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8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0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  <a:prstGeom prst="rect">
            <a:avLst/>
          </a:prstGeom>
        </p:spPr>
        <p:txBody>
          <a:bodyPr vert="eaVert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8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0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 userDrawn="1"/>
        </p:nvSpPr>
        <p:spPr>
          <a:xfrm>
            <a:off x="1197429" y="2136853"/>
            <a:ext cx="7032172" cy="8001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b="1" dirty="0">
              <a:solidFill>
                <a:srgbClr val="098A48"/>
              </a:solidFill>
            </a:endParaRPr>
          </a:p>
        </p:txBody>
      </p:sp>
      <p:sp>
        <p:nvSpPr>
          <p:cNvPr id="4" name="Rounded Rectangle 4"/>
          <p:cNvSpPr/>
          <p:nvPr userDrawn="1"/>
        </p:nvSpPr>
        <p:spPr>
          <a:xfrm>
            <a:off x="1197429" y="3051253"/>
            <a:ext cx="7032172" cy="72390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Rounded Rectangle 5"/>
          <p:cNvSpPr/>
          <p:nvPr userDrawn="1"/>
        </p:nvSpPr>
        <p:spPr>
          <a:xfrm>
            <a:off x="1197428" y="3889453"/>
            <a:ext cx="7032171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ounded Rectangle 7"/>
          <p:cNvSpPr/>
          <p:nvPr userDrawn="1"/>
        </p:nvSpPr>
        <p:spPr>
          <a:xfrm>
            <a:off x="812346" y="1046439"/>
            <a:ext cx="7519307" cy="997405"/>
          </a:xfrm>
          <a:prstGeom prst="roundRect">
            <a:avLst/>
          </a:prstGeom>
          <a:solidFill>
            <a:srgbClr val="85BB4E"/>
          </a:solidFill>
          <a:ln>
            <a:solidFill>
              <a:srgbClr val="85B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cxnSp>
        <p:nvCxnSpPr>
          <p:cNvPr id="9" name="Elbow Connector 14"/>
          <p:cNvCxnSpPr>
            <a:stCxn id="7" idx="1"/>
            <a:endCxn id="5" idx="1"/>
          </p:cNvCxnSpPr>
          <p:nvPr userDrawn="1"/>
        </p:nvCxnSpPr>
        <p:spPr>
          <a:xfrm rot="10800000" flipH="1" flipV="1">
            <a:off x="812346" y="1545141"/>
            <a:ext cx="385082" cy="2801511"/>
          </a:xfrm>
          <a:prstGeom prst="bentConnector3">
            <a:avLst>
              <a:gd name="adj1" fmla="val -59364"/>
            </a:avLst>
          </a:prstGeom>
          <a:ln w="19050">
            <a:solidFill>
              <a:srgbClr val="E79D4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Elbow Connector 17"/>
          <p:cNvCxnSpPr>
            <a:stCxn id="7" idx="1"/>
            <a:endCxn id="4" idx="1"/>
          </p:cNvCxnSpPr>
          <p:nvPr userDrawn="1"/>
        </p:nvCxnSpPr>
        <p:spPr>
          <a:xfrm rot="10800000" flipH="1" flipV="1">
            <a:off x="812345" y="1545142"/>
            <a:ext cx="385083" cy="1868062"/>
          </a:xfrm>
          <a:prstGeom prst="bentConnector3">
            <a:avLst>
              <a:gd name="adj1" fmla="val -59364"/>
            </a:avLst>
          </a:prstGeom>
          <a:ln w="19050">
            <a:solidFill>
              <a:srgbClr val="E79D4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Elbow Connector 20"/>
          <p:cNvCxnSpPr>
            <a:stCxn id="7" idx="1"/>
            <a:endCxn id="3" idx="1"/>
          </p:cNvCxnSpPr>
          <p:nvPr userDrawn="1"/>
        </p:nvCxnSpPr>
        <p:spPr>
          <a:xfrm rot="10800000" flipH="1" flipV="1">
            <a:off x="812345" y="1545141"/>
            <a:ext cx="385083" cy="991761"/>
          </a:xfrm>
          <a:prstGeom prst="bentConnector3">
            <a:avLst>
              <a:gd name="adj1" fmla="val -59364"/>
            </a:avLst>
          </a:prstGeom>
          <a:ln w="19050">
            <a:solidFill>
              <a:srgbClr val="E79D4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ounded Rectangle 15"/>
          <p:cNvSpPr/>
          <p:nvPr userDrawn="1"/>
        </p:nvSpPr>
        <p:spPr>
          <a:xfrm>
            <a:off x="1197429" y="4956253"/>
            <a:ext cx="7010399" cy="1066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3" name="Elbow Connector 28"/>
          <p:cNvCxnSpPr>
            <a:stCxn id="7" idx="1"/>
            <a:endCxn id="12" idx="1"/>
          </p:cNvCxnSpPr>
          <p:nvPr userDrawn="1"/>
        </p:nvCxnSpPr>
        <p:spPr>
          <a:xfrm rot="10800000" flipH="1" flipV="1">
            <a:off x="812345" y="1545141"/>
            <a:ext cx="385083" cy="3944511"/>
          </a:xfrm>
          <a:prstGeom prst="bentConnector3">
            <a:avLst>
              <a:gd name="adj1" fmla="val -59364"/>
            </a:avLst>
          </a:prstGeom>
          <a:ln w="19050">
            <a:solidFill>
              <a:srgbClr val="E79D4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24 Marcador de texto"/>
          <p:cNvSpPr>
            <a:spLocks noGrp="1"/>
          </p:cNvSpPr>
          <p:nvPr>
            <p:ph type="body" sz="quarter" idx="11"/>
          </p:nvPr>
        </p:nvSpPr>
        <p:spPr>
          <a:xfrm>
            <a:off x="1066800" y="1143000"/>
            <a:ext cx="7010400" cy="7620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2000" b="1">
                <a:solidFill>
                  <a:srgbClr val="098A48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7" name="26 Marcador de texto"/>
          <p:cNvSpPr>
            <a:spLocks noGrp="1"/>
          </p:cNvSpPr>
          <p:nvPr>
            <p:ph type="body" sz="quarter" idx="12"/>
          </p:nvPr>
        </p:nvSpPr>
        <p:spPr>
          <a:xfrm>
            <a:off x="1398814" y="2232103"/>
            <a:ext cx="6629400" cy="6096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18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8" name="26 Marcador de texto"/>
          <p:cNvSpPr>
            <a:spLocks noGrp="1"/>
          </p:cNvSpPr>
          <p:nvPr>
            <p:ph type="body" sz="quarter" idx="13"/>
          </p:nvPr>
        </p:nvSpPr>
        <p:spPr>
          <a:xfrm>
            <a:off x="1398814" y="3108404"/>
            <a:ext cx="6629400" cy="6096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18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9" name="26 Marcador de texto"/>
          <p:cNvSpPr>
            <a:spLocks noGrp="1"/>
          </p:cNvSpPr>
          <p:nvPr>
            <p:ph type="body" sz="quarter" idx="14"/>
          </p:nvPr>
        </p:nvSpPr>
        <p:spPr>
          <a:xfrm>
            <a:off x="1398814" y="4041853"/>
            <a:ext cx="6629400" cy="6096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18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0" name="26 Marcador de texto"/>
          <p:cNvSpPr>
            <a:spLocks noGrp="1"/>
          </p:cNvSpPr>
          <p:nvPr>
            <p:ph type="body" sz="quarter" idx="15"/>
          </p:nvPr>
        </p:nvSpPr>
        <p:spPr>
          <a:xfrm>
            <a:off x="1398814" y="5184853"/>
            <a:ext cx="6629400" cy="6096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18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20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24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32768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 userDrawn="1"/>
        </p:nvSpPr>
        <p:spPr>
          <a:xfrm>
            <a:off x="1164772" y="1632361"/>
            <a:ext cx="2035629" cy="8001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ounded Rectangle 4"/>
          <p:cNvSpPr/>
          <p:nvPr userDrawn="1"/>
        </p:nvSpPr>
        <p:spPr>
          <a:xfrm>
            <a:off x="1174296" y="2546761"/>
            <a:ext cx="2026104" cy="72390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ounded Rectangle 5"/>
          <p:cNvSpPr/>
          <p:nvPr userDrawn="1"/>
        </p:nvSpPr>
        <p:spPr>
          <a:xfrm>
            <a:off x="1197429" y="3384961"/>
            <a:ext cx="2002972" cy="914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ounded Rectangle 6"/>
          <p:cNvSpPr/>
          <p:nvPr userDrawn="1"/>
        </p:nvSpPr>
        <p:spPr>
          <a:xfrm>
            <a:off x="1219200" y="4368757"/>
            <a:ext cx="1981200" cy="84500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ounded Rectangle 7"/>
          <p:cNvSpPr/>
          <p:nvPr userDrawn="1"/>
        </p:nvSpPr>
        <p:spPr>
          <a:xfrm>
            <a:off x="786492" y="794161"/>
            <a:ext cx="3099709" cy="689352"/>
          </a:xfrm>
          <a:prstGeom prst="roundRect">
            <a:avLst/>
          </a:prstGeom>
          <a:solidFill>
            <a:srgbClr val="85BB4E"/>
          </a:solidFill>
          <a:ln>
            <a:solidFill>
              <a:srgbClr val="85B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8" name="Elbow Connector 12"/>
          <p:cNvCxnSpPr>
            <a:stCxn id="7" idx="1"/>
            <a:endCxn id="6" idx="1"/>
          </p:cNvCxnSpPr>
          <p:nvPr userDrawn="1"/>
        </p:nvCxnSpPr>
        <p:spPr>
          <a:xfrm rot="10800000" flipH="1" flipV="1">
            <a:off x="786491" y="1138837"/>
            <a:ext cx="432709" cy="3652422"/>
          </a:xfrm>
          <a:prstGeom prst="bentConnector3">
            <a:avLst>
              <a:gd name="adj1" fmla="val -52830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Elbow Connector 14"/>
          <p:cNvCxnSpPr>
            <a:stCxn id="7" idx="1"/>
            <a:endCxn id="5" idx="1"/>
          </p:cNvCxnSpPr>
          <p:nvPr userDrawn="1"/>
        </p:nvCxnSpPr>
        <p:spPr>
          <a:xfrm rot="10800000" flipH="1" flipV="1">
            <a:off x="786491" y="1138837"/>
            <a:ext cx="410937" cy="2703324"/>
          </a:xfrm>
          <a:prstGeom prst="bentConnector3">
            <a:avLst>
              <a:gd name="adj1" fmla="val -55629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Elbow Connector 17"/>
          <p:cNvCxnSpPr>
            <a:stCxn id="7" idx="1"/>
            <a:endCxn id="4" idx="1"/>
          </p:cNvCxnSpPr>
          <p:nvPr userDrawn="1"/>
        </p:nvCxnSpPr>
        <p:spPr>
          <a:xfrm rot="10800000" flipH="1" flipV="1">
            <a:off x="786491" y="1138838"/>
            <a:ext cx="387805" cy="1769875"/>
          </a:xfrm>
          <a:prstGeom prst="bentConnector3">
            <a:avLst>
              <a:gd name="adj1" fmla="val -58947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Elbow Connector 20"/>
          <p:cNvCxnSpPr>
            <a:stCxn id="7" idx="1"/>
            <a:endCxn id="3" idx="1"/>
          </p:cNvCxnSpPr>
          <p:nvPr userDrawn="1"/>
        </p:nvCxnSpPr>
        <p:spPr>
          <a:xfrm rot="10800000" flipH="1" flipV="1">
            <a:off x="786492" y="1138837"/>
            <a:ext cx="378280" cy="893574"/>
          </a:xfrm>
          <a:prstGeom prst="bentConnector3">
            <a:avLst>
              <a:gd name="adj1" fmla="val -60431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ounded Rectangle 15"/>
          <p:cNvSpPr/>
          <p:nvPr userDrawn="1"/>
        </p:nvSpPr>
        <p:spPr>
          <a:xfrm>
            <a:off x="1212398" y="5289961"/>
            <a:ext cx="1988003" cy="914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Elbow Connector 28"/>
          <p:cNvCxnSpPr>
            <a:stCxn id="7" idx="1"/>
          </p:cNvCxnSpPr>
          <p:nvPr userDrawn="1"/>
        </p:nvCxnSpPr>
        <p:spPr>
          <a:xfrm rot="10800000" flipH="1" flipV="1">
            <a:off x="786492" y="1138837"/>
            <a:ext cx="425906" cy="4608324"/>
          </a:xfrm>
          <a:prstGeom prst="bentConnector3">
            <a:avLst>
              <a:gd name="adj1" fmla="val -53674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Elbow Connector 51"/>
          <p:cNvCxnSpPr>
            <a:stCxn id="19" idx="1"/>
            <a:endCxn id="18" idx="1"/>
          </p:cNvCxnSpPr>
          <p:nvPr userDrawn="1"/>
        </p:nvCxnSpPr>
        <p:spPr>
          <a:xfrm rot="10800000" flipH="1" flipV="1">
            <a:off x="4832576" y="1137045"/>
            <a:ext cx="400731" cy="3508619"/>
          </a:xfrm>
          <a:prstGeom prst="bentConnector3">
            <a:avLst>
              <a:gd name="adj1" fmla="val -57046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Rounded Rectangle 56"/>
          <p:cNvSpPr/>
          <p:nvPr userDrawn="1"/>
        </p:nvSpPr>
        <p:spPr>
          <a:xfrm>
            <a:off x="5178880" y="1556161"/>
            <a:ext cx="3126920" cy="800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ounded Rectangle 57"/>
          <p:cNvSpPr/>
          <p:nvPr userDrawn="1"/>
        </p:nvSpPr>
        <p:spPr>
          <a:xfrm>
            <a:off x="5226507" y="2470561"/>
            <a:ext cx="3079294" cy="7239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ounded Rectangle 58"/>
          <p:cNvSpPr/>
          <p:nvPr userDrawn="1"/>
        </p:nvSpPr>
        <p:spPr>
          <a:xfrm>
            <a:off x="5211536" y="3308761"/>
            <a:ext cx="3094263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ounded Rectangle 59"/>
          <p:cNvSpPr/>
          <p:nvPr userDrawn="1"/>
        </p:nvSpPr>
        <p:spPr>
          <a:xfrm>
            <a:off x="5233309" y="4223161"/>
            <a:ext cx="3072491" cy="8450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Rounded Rectangle 60"/>
          <p:cNvSpPr/>
          <p:nvPr userDrawn="1"/>
        </p:nvSpPr>
        <p:spPr>
          <a:xfrm>
            <a:off x="4832578" y="790575"/>
            <a:ext cx="3687537" cy="692938"/>
          </a:xfrm>
          <a:prstGeom prst="roundRect">
            <a:avLst/>
          </a:prstGeom>
          <a:solidFill>
            <a:srgbClr val="E79D40"/>
          </a:solidFill>
          <a:ln>
            <a:solidFill>
              <a:srgbClr val="E79D4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61"/>
          <p:cNvSpPr/>
          <p:nvPr userDrawn="1"/>
        </p:nvSpPr>
        <p:spPr>
          <a:xfrm>
            <a:off x="5226507" y="5213761"/>
            <a:ext cx="3079294" cy="106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Elbow Connector 65"/>
          <p:cNvCxnSpPr>
            <a:stCxn id="19" idx="1"/>
          </p:cNvCxnSpPr>
          <p:nvPr userDrawn="1"/>
        </p:nvCxnSpPr>
        <p:spPr>
          <a:xfrm rot="10800000" flipH="1" flipV="1">
            <a:off x="4832577" y="1137045"/>
            <a:ext cx="393929" cy="4610117"/>
          </a:xfrm>
          <a:prstGeom prst="bentConnector3">
            <a:avLst>
              <a:gd name="adj1" fmla="val -58031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Elbow Connector 68"/>
          <p:cNvCxnSpPr>
            <a:stCxn id="19" idx="1"/>
            <a:endCxn id="17" idx="1"/>
          </p:cNvCxnSpPr>
          <p:nvPr userDrawn="1"/>
        </p:nvCxnSpPr>
        <p:spPr>
          <a:xfrm rot="10800000" flipH="1" flipV="1">
            <a:off x="4832577" y="1137045"/>
            <a:ext cx="378959" cy="2552717"/>
          </a:xfrm>
          <a:prstGeom prst="bentConnector3">
            <a:avLst>
              <a:gd name="adj1" fmla="val -60323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Elbow Connector 71"/>
          <p:cNvCxnSpPr>
            <a:stCxn id="19" idx="1"/>
            <a:endCxn id="16" idx="1"/>
          </p:cNvCxnSpPr>
          <p:nvPr userDrawn="1"/>
        </p:nvCxnSpPr>
        <p:spPr>
          <a:xfrm rot="10800000" flipH="1" flipV="1">
            <a:off x="4832577" y="1137044"/>
            <a:ext cx="393929" cy="1695468"/>
          </a:xfrm>
          <a:prstGeom prst="bentConnector3">
            <a:avLst>
              <a:gd name="adj1" fmla="val -58031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Elbow Connector 74"/>
          <p:cNvCxnSpPr>
            <a:stCxn id="19" idx="1"/>
            <a:endCxn id="15" idx="1"/>
          </p:cNvCxnSpPr>
          <p:nvPr userDrawn="1"/>
        </p:nvCxnSpPr>
        <p:spPr>
          <a:xfrm rot="10800000" flipH="1" flipV="1">
            <a:off x="4832576" y="1137045"/>
            <a:ext cx="346303" cy="819167"/>
          </a:xfrm>
          <a:prstGeom prst="bentConnector3">
            <a:avLst>
              <a:gd name="adj1" fmla="val -66012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25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976314" y="794163"/>
            <a:ext cx="2757487" cy="688975"/>
          </a:xfrm>
          <a:prstGeom prst="rect">
            <a:avLst/>
          </a:prstGeom>
        </p:spPr>
        <p:txBody>
          <a:bodyPr anchor="ctr"/>
          <a:lstStyle>
            <a:lvl1pPr marL="6858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8" name="25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212398" y="1687925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29" name="2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005728" y="792556"/>
            <a:ext cx="3376273" cy="688975"/>
          </a:xfrm>
          <a:prstGeom prst="rect">
            <a:avLst/>
          </a:prstGeom>
        </p:spPr>
        <p:txBody>
          <a:bodyPr anchor="ctr"/>
          <a:lstStyle>
            <a:lvl1pPr marL="6858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0" name="25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243013" y="3493903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1" name="25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275755" y="4446773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2" name="25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50497" y="5402675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5" name="2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1231447" y="2581690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6" name="25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247008" y="1611723"/>
            <a:ext cx="298259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7" name="25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274857" y="2470563"/>
            <a:ext cx="298259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8" name="25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274857" y="3343010"/>
            <a:ext cx="298259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9" name="25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5278257" y="4299363"/>
            <a:ext cx="298259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40" name="25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5259897" y="5341762"/>
            <a:ext cx="2982593" cy="862601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41" name="7 Marcador de texto"/>
          <p:cNvSpPr>
            <a:spLocks noGrp="1"/>
          </p:cNvSpPr>
          <p:nvPr>
            <p:ph type="body" sz="quarter" idx="23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42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47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2293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52" y="720539"/>
            <a:ext cx="8793256" cy="727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752600"/>
            <a:ext cx="8839200" cy="4419599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2000"/>
            </a:lvl1pPr>
            <a:lvl2pPr marL="365760" indent="0">
              <a:buNone/>
              <a:defRPr/>
            </a:lvl2pPr>
            <a:lvl3pPr marL="685800" indent="0">
              <a:buNone/>
              <a:defRPr/>
            </a:lvl3pPr>
            <a:lvl4pPr marL="896112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15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9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3"/>
            <a:ext cx="8686800" cy="76199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5" y="1676400"/>
            <a:ext cx="8712195" cy="403851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8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1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261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8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0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70" y="762002"/>
            <a:ext cx="8013965" cy="110358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10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4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70" y="762003"/>
            <a:ext cx="8013965" cy="68579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740" y="2316009"/>
            <a:ext cx="340246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98A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61" y="2974696"/>
            <a:ext cx="3419856" cy="283579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6445" y="2316010"/>
            <a:ext cx="341935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98A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3397" y="2974696"/>
            <a:ext cx="3419856" cy="283579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11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3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70" y="762002"/>
            <a:ext cx="8013965" cy="110358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7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9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8013965" cy="1103589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83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7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1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9" r:id="rId4"/>
    <p:sldLayoutId id="2147483680" r:id="rId5"/>
    <p:sldLayoutId id="2147483681" r:id="rId6"/>
    <p:sldLayoutId id="2147483682" r:id="rId7"/>
    <p:sldLayoutId id="2147483675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77" r:id="rId14"/>
    <p:sldLayoutId id="2147483678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85BB4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pmworks.net/2023/12/13/ipm-conference-2024-holistic-ipm-reducing-pesticide-use-pre-registration-ope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99CC66"/>
                </a:solidFill>
              </a:rPr>
              <a:t>Slot</a:t>
            </a:r>
            <a:br>
              <a:rPr lang="en-US" sz="4000" i="1" dirty="0">
                <a:solidFill>
                  <a:srgbClr val="99CC66"/>
                </a:solidFill>
              </a:rPr>
            </a:br>
            <a:endParaRPr lang="es-ES" sz="1800" i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31342" y="3481654"/>
            <a:ext cx="4432194" cy="1131556"/>
          </a:xfrm>
        </p:spPr>
        <p:txBody>
          <a:bodyPr>
            <a:normAutofit/>
          </a:bodyPr>
          <a:lstStyle/>
          <a:p>
            <a:pPr algn="ctr"/>
            <a:r>
              <a:rPr lang="es-ES" sz="1600" b="1" i="1" dirty="0">
                <a:solidFill>
                  <a:srgbClr val="99CC66"/>
                </a:solidFill>
              </a:rPr>
              <a:t>Laure Triste, ILVO</a:t>
            </a:r>
            <a:endParaRPr lang="es-ES" sz="1600" b="1" i="1" dirty="0"/>
          </a:p>
          <a:p>
            <a:pPr algn="ctr"/>
            <a:endParaRPr lang="es-ES" sz="1600" b="1" dirty="0"/>
          </a:p>
          <a:p>
            <a:pPr algn="ctr"/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s-ES" b="1" dirty="0" err="1"/>
              <a:t>Brussel</a:t>
            </a:r>
            <a:r>
              <a:rPr lang="es-ES" b="1" dirty="0"/>
              <a:t>, 13/02/2024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4958" t="21751" r="16102" b="13843"/>
          <a:stretch/>
        </p:blipFill>
        <p:spPr>
          <a:xfrm>
            <a:off x="228600" y="2514600"/>
            <a:ext cx="3764925" cy="278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8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0C8438-139B-3900-FA2B-186A1C041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5" y="304800"/>
            <a:ext cx="8686800" cy="761998"/>
          </a:xfrm>
        </p:spPr>
        <p:txBody>
          <a:bodyPr/>
          <a:lstStyle/>
          <a:p>
            <a:r>
              <a:rPr lang="nl-BE" dirty="0"/>
              <a:t>Doel van 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2BB7C0-CF19-0606-997C-8B79B4E8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5" y="1387068"/>
            <a:ext cx="8712195" cy="2438400"/>
          </a:xfrm>
        </p:spPr>
        <p:txBody>
          <a:bodyPr/>
          <a:lstStyle/>
          <a:p>
            <a:r>
              <a:rPr lang="nl-BE" dirty="0"/>
              <a:t>Kennismaking met de hub aanpak van IPMWORKS vanuit de praktijk</a:t>
            </a:r>
          </a:p>
          <a:p>
            <a:r>
              <a:rPr lang="nl-BE" dirty="0"/>
              <a:t>Hoe demonstratienetwerken 1)bestendigen, 2) verbinden en 3)uitbreiden in Vlaanderen?</a:t>
            </a:r>
          </a:p>
          <a:p>
            <a:r>
              <a:rPr lang="nl-BE" dirty="0"/>
              <a:t>Mogelijke beleidsaanbevelingen formuleren</a:t>
            </a:r>
          </a:p>
          <a:p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511410-C897-7867-6DC0-1099CB09BA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8AEC7D49-59AD-80C4-429E-64F8AA6D412F}"/>
              </a:ext>
            </a:extLst>
          </p:cNvPr>
          <p:cNvGrpSpPr/>
          <p:nvPr/>
        </p:nvGrpSpPr>
        <p:grpSpPr>
          <a:xfrm>
            <a:off x="1676400" y="4186639"/>
            <a:ext cx="1595437" cy="1595437"/>
            <a:chOff x="1676400" y="4186639"/>
            <a:chExt cx="1595437" cy="1595437"/>
          </a:xfrm>
        </p:grpSpPr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DFAD9440-EB45-23CA-8FC2-74ABB4F8DC98}"/>
                </a:ext>
              </a:extLst>
            </p:cNvPr>
            <p:cNvSpPr txBox="1"/>
            <p:nvPr/>
          </p:nvSpPr>
          <p:spPr>
            <a:xfrm>
              <a:off x="2180141" y="5213265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Hub</a:t>
              </a:r>
            </a:p>
          </p:txBody>
        </p:sp>
        <p:pic>
          <p:nvPicPr>
            <p:cNvPr id="16" name="Graphic 15" descr="Sociaal netwerk met effen opvulling">
              <a:extLst>
                <a:ext uri="{FF2B5EF4-FFF2-40B4-BE49-F238E27FC236}">
                  <a16:creationId xmlns:a16="http://schemas.microsoft.com/office/drawing/2014/main" id="{82C487A6-5A00-5C53-38B9-89F468034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76400" y="4186639"/>
              <a:ext cx="1595437" cy="1595437"/>
            </a:xfrm>
            <a:prstGeom prst="rect">
              <a:avLst/>
            </a:prstGeom>
          </p:spPr>
        </p:pic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892D5133-18EB-4697-6543-F5E35D9CB562}"/>
                </a:ext>
              </a:extLst>
            </p:cNvPr>
            <p:cNvSpPr txBox="1"/>
            <p:nvPr/>
          </p:nvSpPr>
          <p:spPr>
            <a:xfrm>
              <a:off x="2442946" y="4599315"/>
              <a:ext cx="376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1</a:t>
              </a:r>
              <a:r>
                <a:rPr lang="nl-NL" dirty="0"/>
                <a:t>.</a:t>
              </a:r>
              <a:endParaRPr lang="nl-BE" dirty="0"/>
            </a:p>
          </p:txBody>
        </p: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3A074509-26FF-1161-0777-0B9F79DD3C97}"/>
              </a:ext>
            </a:extLst>
          </p:cNvPr>
          <p:cNvGrpSpPr/>
          <p:nvPr/>
        </p:nvGrpSpPr>
        <p:grpSpPr>
          <a:xfrm>
            <a:off x="577310" y="3470581"/>
            <a:ext cx="3556739" cy="2733300"/>
            <a:chOff x="577310" y="3470581"/>
            <a:chExt cx="3556739" cy="2733300"/>
          </a:xfrm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69E57672-431D-131D-5D26-EE38F9BB3A38}"/>
                </a:ext>
              </a:extLst>
            </p:cNvPr>
            <p:cNvSpPr/>
            <p:nvPr/>
          </p:nvSpPr>
          <p:spPr>
            <a:xfrm rot="20552170">
              <a:off x="2628078" y="3799370"/>
              <a:ext cx="1365879" cy="348590"/>
            </a:xfrm>
            <a:custGeom>
              <a:avLst/>
              <a:gdLst>
                <a:gd name="connsiteX0" fmla="*/ 0 w 1838325"/>
                <a:gd name="connsiteY0" fmla="*/ 104889 h 152514"/>
                <a:gd name="connsiteX1" fmla="*/ 762000 w 1838325"/>
                <a:gd name="connsiteY1" fmla="*/ 114 h 152514"/>
                <a:gd name="connsiteX2" fmla="*/ 1419225 w 1838325"/>
                <a:gd name="connsiteY2" fmla="*/ 85839 h 152514"/>
                <a:gd name="connsiteX3" fmla="*/ 1838325 w 1838325"/>
                <a:gd name="connsiteY3" fmla="*/ 152514 h 152514"/>
                <a:gd name="connsiteX0" fmla="*/ 0 w 1838325"/>
                <a:gd name="connsiteY0" fmla="*/ 105467 h 153092"/>
                <a:gd name="connsiteX1" fmla="*/ 762000 w 1838325"/>
                <a:gd name="connsiteY1" fmla="*/ 692 h 153092"/>
                <a:gd name="connsiteX2" fmla="*/ 1838325 w 1838325"/>
                <a:gd name="connsiteY2" fmla="*/ 153092 h 153092"/>
                <a:gd name="connsiteX0" fmla="*/ 0 w 1838325"/>
                <a:gd name="connsiteY0" fmla="*/ 247874 h 295499"/>
                <a:gd name="connsiteX1" fmla="*/ 952500 w 1838325"/>
                <a:gd name="connsiteY1" fmla="*/ 224 h 295499"/>
                <a:gd name="connsiteX2" fmla="*/ 1838325 w 1838325"/>
                <a:gd name="connsiteY2" fmla="*/ 295499 h 295499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38325"/>
                <a:gd name="connsiteY0" fmla="*/ 326091 h 326091"/>
                <a:gd name="connsiteX1" fmla="*/ 933450 w 1838325"/>
                <a:gd name="connsiteY1" fmla="*/ 2241 h 326091"/>
                <a:gd name="connsiteX2" fmla="*/ 1838325 w 1838325"/>
                <a:gd name="connsiteY2" fmla="*/ 183216 h 32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8325" h="326091">
                  <a:moveTo>
                    <a:pt x="0" y="326091"/>
                  </a:moveTo>
                  <a:cubicBezTo>
                    <a:pt x="253206" y="151466"/>
                    <a:pt x="627063" y="26053"/>
                    <a:pt x="933450" y="2241"/>
                  </a:cubicBezTo>
                  <a:cubicBezTo>
                    <a:pt x="1239837" y="-21571"/>
                    <a:pt x="1614091" y="151466"/>
                    <a:pt x="1838325" y="183216"/>
                  </a:cubicBezTo>
                </a:path>
              </a:pathLst>
            </a:custGeom>
            <a:noFill/>
            <a:ln w="76200"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F903128E-B4EC-4799-47BA-1CF80AC9F493}"/>
                </a:ext>
              </a:extLst>
            </p:cNvPr>
            <p:cNvSpPr/>
            <p:nvPr/>
          </p:nvSpPr>
          <p:spPr>
            <a:xfrm rot="1047830" flipH="1">
              <a:off x="768114" y="3810355"/>
              <a:ext cx="1425772" cy="326091"/>
            </a:xfrm>
            <a:custGeom>
              <a:avLst/>
              <a:gdLst>
                <a:gd name="connsiteX0" fmla="*/ 0 w 1838325"/>
                <a:gd name="connsiteY0" fmla="*/ 104889 h 152514"/>
                <a:gd name="connsiteX1" fmla="*/ 762000 w 1838325"/>
                <a:gd name="connsiteY1" fmla="*/ 114 h 152514"/>
                <a:gd name="connsiteX2" fmla="*/ 1419225 w 1838325"/>
                <a:gd name="connsiteY2" fmla="*/ 85839 h 152514"/>
                <a:gd name="connsiteX3" fmla="*/ 1838325 w 1838325"/>
                <a:gd name="connsiteY3" fmla="*/ 152514 h 152514"/>
                <a:gd name="connsiteX0" fmla="*/ 0 w 1838325"/>
                <a:gd name="connsiteY0" fmla="*/ 105467 h 153092"/>
                <a:gd name="connsiteX1" fmla="*/ 762000 w 1838325"/>
                <a:gd name="connsiteY1" fmla="*/ 692 h 153092"/>
                <a:gd name="connsiteX2" fmla="*/ 1838325 w 1838325"/>
                <a:gd name="connsiteY2" fmla="*/ 153092 h 153092"/>
                <a:gd name="connsiteX0" fmla="*/ 0 w 1838325"/>
                <a:gd name="connsiteY0" fmla="*/ 247874 h 295499"/>
                <a:gd name="connsiteX1" fmla="*/ 952500 w 1838325"/>
                <a:gd name="connsiteY1" fmla="*/ 224 h 295499"/>
                <a:gd name="connsiteX2" fmla="*/ 1838325 w 1838325"/>
                <a:gd name="connsiteY2" fmla="*/ 295499 h 295499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38325"/>
                <a:gd name="connsiteY0" fmla="*/ 326091 h 326091"/>
                <a:gd name="connsiteX1" fmla="*/ 933450 w 1838325"/>
                <a:gd name="connsiteY1" fmla="*/ 2241 h 326091"/>
                <a:gd name="connsiteX2" fmla="*/ 1838325 w 1838325"/>
                <a:gd name="connsiteY2" fmla="*/ 183216 h 32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8325" h="326091">
                  <a:moveTo>
                    <a:pt x="0" y="326091"/>
                  </a:moveTo>
                  <a:cubicBezTo>
                    <a:pt x="253206" y="151466"/>
                    <a:pt x="627063" y="26053"/>
                    <a:pt x="933450" y="2241"/>
                  </a:cubicBezTo>
                  <a:cubicBezTo>
                    <a:pt x="1239837" y="-21571"/>
                    <a:pt x="1614091" y="151466"/>
                    <a:pt x="1838325" y="183216"/>
                  </a:cubicBezTo>
                </a:path>
              </a:pathLst>
            </a:custGeom>
            <a:noFill/>
            <a:ln w="76200"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34BBCC80-FB0A-AE06-2646-F04A6AF822D9}"/>
                </a:ext>
              </a:extLst>
            </p:cNvPr>
            <p:cNvSpPr/>
            <p:nvPr/>
          </p:nvSpPr>
          <p:spPr>
            <a:xfrm rot="1047830" flipV="1">
              <a:off x="2651893" y="5855291"/>
              <a:ext cx="1365879" cy="348590"/>
            </a:xfrm>
            <a:custGeom>
              <a:avLst/>
              <a:gdLst>
                <a:gd name="connsiteX0" fmla="*/ 0 w 1838325"/>
                <a:gd name="connsiteY0" fmla="*/ 104889 h 152514"/>
                <a:gd name="connsiteX1" fmla="*/ 762000 w 1838325"/>
                <a:gd name="connsiteY1" fmla="*/ 114 h 152514"/>
                <a:gd name="connsiteX2" fmla="*/ 1419225 w 1838325"/>
                <a:gd name="connsiteY2" fmla="*/ 85839 h 152514"/>
                <a:gd name="connsiteX3" fmla="*/ 1838325 w 1838325"/>
                <a:gd name="connsiteY3" fmla="*/ 152514 h 152514"/>
                <a:gd name="connsiteX0" fmla="*/ 0 w 1838325"/>
                <a:gd name="connsiteY0" fmla="*/ 105467 h 153092"/>
                <a:gd name="connsiteX1" fmla="*/ 762000 w 1838325"/>
                <a:gd name="connsiteY1" fmla="*/ 692 h 153092"/>
                <a:gd name="connsiteX2" fmla="*/ 1838325 w 1838325"/>
                <a:gd name="connsiteY2" fmla="*/ 153092 h 153092"/>
                <a:gd name="connsiteX0" fmla="*/ 0 w 1838325"/>
                <a:gd name="connsiteY0" fmla="*/ 247874 h 295499"/>
                <a:gd name="connsiteX1" fmla="*/ 952500 w 1838325"/>
                <a:gd name="connsiteY1" fmla="*/ 224 h 295499"/>
                <a:gd name="connsiteX2" fmla="*/ 1838325 w 1838325"/>
                <a:gd name="connsiteY2" fmla="*/ 295499 h 295499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38325"/>
                <a:gd name="connsiteY0" fmla="*/ 326091 h 326091"/>
                <a:gd name="connsiteX1" fmla="*/ 933450 w 1838325"/>
                <a:gd name="connsiteY1" fmla="*/ 2241 h 326091"/>
                <a:gd name="connsiteX2" fmla="*/ 1838325 w 1838325"/>
                <a:gd name="connsiteY2" fmla="*/ 183216 h 32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8325" h="326091">
                  <a:moveTo>
                    <a:pt x="0" y="326091"/>
                  </a:moveTo>
                  <a:cubicBezTo>
                    <a:pt x="253206" y="151466"/>
                    <a:pt x="627063" y="26053"/>
                    <a:pt x="933450" y="2241"/>
                  </a:cubicBezTo>
                  <a:cubicBezTo>
                    <a:pt x="1239837" y="-21571"/>
                    <a:pt x="1614091" y="151466"/>
                    <a:pt x="1838325" y="183216"/>
                  </a:cubicBezTo>
                </a:path>
              </a:pathLst>
            </a:custGeom>
            <a:noFill/>
            <a:ln w="76200"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AA04E9F0-E2C8-5F9A-E05A-60C6FE37356F}"/>
                </a:ext>
              </a:extLst>
            </p:cNvPr>
            <p:cNvSpPr/>
            <p:nvPr/>
          </p:nvSpPr>
          <p:spPr>
            <a:xfrm rot="20552170" flipH="1" flipV="1">
              <a:off x="791929" y="5866276"/>
              <a:ext cx="1425772" cy="326091"/>
            </a:xfrm>
            <a:custGeom>
              <a:avLst/>
              <a:gdLst>
                <a:gd name="connsiteX0" fmla="*/ 0 w 1838325"/>
                <a:gd name="connsiteY0" fmla="*/ 104889 h 152514"/>
                <a:gd name="connsiteX1" fmla="*/ 762000 w 1838325"/>
                <a:gd name="connsiteY1" fmla="*/ 114 h 152514"/>
                <a:gd name="connsiteX2" fmla="*/ 1419225 w 1838325"/>
                <a:gd name="connsiteY2" fmla="*/ 85839 h 152514"/>
                <a:gd name="connsiteX3" fmla="*/ 1838325 w 1838325"/>
                <a:gd name="connsiteY3" fmla="*/ 152514 h 152514"/>
                <a:gd name="connsiteX0" fmla="*/ 0 w 1838325"/>
                <a:gd name="connsiteY0" fmla="*/ 105467 h 153092"/>
                <a:gd name="connsiteX1" fmla="*/ 762000 w 1838325"/>
                <a:gd name="connsiteY1" fmla="*/ 692 h 153092"/>
                <a:gd name="connsiteX2" fmla="*/ 1838325 w 1838325"/>
                <a:gd name="connsiteY2" fmla="*/ 153092 h 153092"/>
                <a:gd name="connsiteX0" fmla="*/ 0 w 1838325"/>
                <a:gd name="connsiteY0" fmla="*/ 247874 h 295499"/>
                <a:gd name="connsiteX1" fmla="*/ 952500 w 1838325"/>
                <a:gd name="connsiteY1" fmla="*/ 224 h 295499"/>
                <a:gd name="connsiteX2" fmla="*/ 1838325 w 1838325"/>
                <a:gd name="connsiteY2" fmla="*/ 295499 h 295499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38325"/>
                <a:gd name="connsiteY0" fmla="*/ 326091 h 326091"/>
                <a:gd name="connsiteX1" fmla="*/ 933450 w 1838325"/>
                <a:gd name="connsiteY1" fmla="*/ 2241 h 326091"/>
                <a:gd name="connsiteX2" fmla="*/ 1838325 w 1838325"/>
                <a:gd name="connsiteY2" fmla="*/ 183216 h 32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8325" h="326091">
                  <a:moveTo>
                    <a:pt x="0" y="326091"/>
                  </a:moveTo>
                  <a:cubicBezTo>
                    <a:pt x="253206" y="151466"/>
                    <a:pt x="627063" y="26053"/>
                    <a:pt x="933450" y="2241"/>
                  </a:cubicBezTo>
                  <a:cubicBezTo>
                    <a:pt x="1239837" y="-21571"/>
                    <a:pt x="1614091" y="151466"/>
                    <a:pt x="1838325" y="183216"/>
                  </a:cubicBezTo>
                </a:path>
              </a:pathLst>
            </a:custGeom>
            <a:noFill/>
            <a:ln w="76200"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F08D54D5-214A-F4CC-3C80-455FEA208AB8}"/>
                </a:ext>
              </a:extLst>
            </p:cNvPr>
            <p:cNvSpPr/>
            <p:nvPr/>
          </p:nvSpPr>
          <p:spPr>
            <a:xfrm rot="20552170">
              <a:off x="577310" y="5321891"/>
              <a:ext cx="1365879" cy="348590"/>
            </a:xfrm>
            <a:custGeom>
              <a:avLst/>
              <a:gdLst>
                <a:gd name="connsiteX0" fmla="*/ 0 w 1838325"/>
                <a:gd name="connsiteY0" fmla="*/ 104889 h 152514"/>
                <a:gd name="connsiteX1" fmla="*/ 762000 w 1838325"/>
                <a:gd name="connsiteY1" fmla="*/ 114 h 152514"/>
                <a:gd name="connsiteX2" fmla="*/ 1419225 w 1838325"/>
                <a:gd name="connsiteY2" fmla="*/ 85839 h 152514"/>
                <a:gd name="connsiteX3" fmla="*/ 1838325 w 1838325"/>
                <a:gd name="connsiteY3" fmla="*/ 152514 h 152514"/>
                <a:gd name="connsiteX0" fmla="*/ 0 w 1838325"/>
                <a:gd name="connsiteY0" fmla="*/ 105467 h 153092"/>
                <a:gd name="connsiteX1" fmla="*/ 762000 w 1838325"/>
                <a:gd name="connsiteY1" fmla="*/ 692 h 153092"/>
                <a:gd name="connsiteX2" fmla="*/ 1838325 w 1838325"/>
                <a:gd name="connsiteY2" fmla="*/ 153092 h 153092"/>
                <a:gd name="connsiteX0" fmla="*/ 0 w 1838325"/>
                <a:gd name="connsiteY0" fmla="*/ 247874 h 295499"/>
                <a:gd name="connsiteX1" fmla="*/ 952500 w 1838325"/>
                <a:gd name="connsiteY1" fmla="*/ 224 h 295499"/>
                <a:gd name="connsiteX2" fmla="*/ 1838325 w 1838325"/>
                <a:gd name="connsiteY2" fmla="*/ 295499 h 295499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38325"/>
                <a:gd name="connsiteY0" fmla="*/ 326091 h 326091"/>
                <a:gd name="connsiteX1" fmla="*/ 933450 w 1838325"/>
                <a:gd name="connsiteY1" fmla="*/ 2241 h 326091"/>
                <a:gd name="connsiteX2" fmla="*/ 1838325 w 1838325"/>
                <a:gd name="connsiteY2" fmla="*/ 183216 h 32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8325" h="326091">
                  <a:moveTo>
                    <a:pt x="0" y="326091"/>
                  </a:moveTo>
                  <a:cubicBezTo>
                    <a:pt x="253206" y="151466"/>
                    <a:pt x="627063" y="26053"/>
                    <a:pt x="933450" y="2241"/>
                  </a:cubicBezTo>
                  <a:cubicBezTo>
                    <a:pt x="1239837" y="-21571"/>
                    <a:pt x="1614091" y="151466"/>
                    <a:pt x="1838325" y="183216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  <a:prstDash val="sysDash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9DAE3E9-5827-7F3E-4CFC-424AB571DFD3}"/>
                </a:ext>
              </a:extLst>
            </p:cNvPr>
            <p:cNvSpPr/>
            <p:nvPr/>
          </p:nvSpPr>
          <p:spPr>
            <a:xfrm rot="1047830" flipH="1">
              <a:off x="2694936" y="5259082"/>
              <a:ext cx="1425772" cy="326091"/>
            </a:xfrm>
            <a:custGeom>
              <a:avLst/>
              <a:gdLst>
                <a:gd name="connsiteX0" fmla="*/ 0 w 1838325"/>
                <a:gd name="connsiteY0" fmla="*/ 104889 h 152514"/>
                <a:gd name="connsiteX1" fmla="*/ 762000 w 1838325"/>
                <a:gd name="connsiteY1" fmla="*/ 114 h 152514"/>
                <a:gd name="connsiteX2" fmla="*/ 1419225 w 1838325"/>
                <a:gd name="connsiteY2" fmla="*/ 85839 h 152514"/>
                <a:gd name="connsiteX3" fmla="*/ 1838325 w 1838325"/>
                <a:gd name="connsiteY3" fmla="*/ 152514 h 152514"/>
                <a:gd name="connsiteX0" fmla="*/ 0 w 1838325"/>
                <a:gd name="connsiteY0" fmla="*/ 105467 h 153092"/>
                <a:gd name="connsiteX1" fmla="*/ 762000 w 1838325"/>
                <a:gd name="connsiteY1" fmla="*/ 692 h 153092"/>
                <a:gd name="connsiteX2" fmla="*/ 1838325 w 1838325"/>
                <a:gd name="connsiteY2" fmla="*/ 153092 h 153092"/>
                <a:gd name="connsiteX0" fmla="*/ 0 w 1838325"/>
                <a:gd name="connsiteY0" fmla="*/ 247874 h 295499"/>
                <a:gd name="connsiteX1" fmla="*/ 952500 w 1838325"/>
                <a:gd name="connsiteY1" fmla="*/ 224 h 295499"/>
                <a:gd name="connsiteX2" fmla="*/ 1838325 w 1838325"/>
                <a:gd name="connsiteY2" fmla="*/ 295499 h 295499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38325"/>
                <a:gd name="connsiteY0" fmla="*/ 326091 h 326091"/>
                <a:gd name="connsiteX1" fmla="*/ 933450 w 1838325"/>
                <a:gd name="connsiteY1" fmla="*/ 2241 h 326091"/>
                <a:gd name="connsiteX2" fmla="*/ 1838325 w 1838325"/>
                <a:gd name="connsiteY2" fmla="*/ 183216 h 32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8325" h="326091">
                  <a:moveTo>
                    <a:pt x="0" y="326091"/>
                  </a:moveTo>
                  <a:cubicBezTo>
                    <a:pt x="253206" y="151466"/>
                    <a:pt x="627063" y="26053"/>
                    <a:pt x="933450" y="2241"/>
                  </a:cubicBezTo>
                  <a:cubicBezTo>
                    <a:pt x="1239837" y="-21571"/>
                    <a:pt x="1614091" y="151466"/>
                    <a:pt x="1838325" y="183216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  <a:prstDash val="sysDash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4A848AE-A4B9-8ED0-7604-6C2C07A815F9}"/>
                </a:ext>
              </a:extLst>
            </p:cNvPr>
            <p:cNvSpPr/>
            <p:nvPr/>
          </p:nvSpPr>
          <p:spPr>
            <a:xfrm rot="1047830" flipV="1">
              <a:off x="594493" y="4743973"/>
              <a:ext cx="1365879" cy="348590"/>
            </a:xfrm>
            <a:custGeom>
              <a:avLst/>
              <a:gdLst>
                <a:gd name="connsiteX0" fmla="*/ 0 w 1838325"/>
                <a:gd name="connsiteY0" fmla="*/ 104889 h 152514"/>
                <a:gd name="connsiteX1" fmla="*/ 762000 w 1838325"/>
                <a:gd name="connsiteY1" fmla="*/ 114 h 152514"/>
                <a:gd name="connsiteX2" fmla="*/ 1419225 w 1838325"/>
                <a:gd name="connsiteY2" fmla="*/ 85839 h 152514"/>
                <a:gd name="connsiteX3" fmla="*/ 1838325 w 1838325"/>
                <a:gd name="connsiteY3" fmla="*/ 152514 h 152514"/>
                <a:gd name="connsiteX0" fmla="*/ 0 w 1838325"/>
                <a:gd name="connsiteY0" fmla="*/ 105467 h 153092"/>
                <a:gd name="connsiteX1" fmla="*/ 762000 w 1838325"/>
                <a:gd name="connsiteY1" fmla="*/ 692 h 153092"/>
                <a:gd name="connsiteX2" fmla="*/ 1838325 w 1838325"/>
                <a:gd name="connsiteY2" fmla="*/ 153092 h 153092"/>
                <a:gd name="connsiteX0" fmla="*/ 0 w 1838325"/>
                <a:gd name="connsiteY0" fmla="*/ 247874 h 295499"/>
                <a:gd name="connsiteX1" fmla="*/ 952500 w 1838325"/>
                <a:gd name="connsiteY1" fmla="*/ 224 h 295499"/>
                <a:gd name="connsiteX2" fmla="*/ 1838325 w 1838325"/>
                <a:gd name="connsiteY2" fmla="*/ 295499 h 295499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38325"/>
                <a:gd name="connsiteY0" fmla="*/ 326091 h 326091"/>
                <a:gd name="connsiteX1" fmla="*/ 933450 w 1838325"/>
                <a:gd name="connsiteY1" fmla="*/ 2241 h 326091"/>
                <a:gd name="connsiteX2" fmla="*/ 1838325 w 1838325"/>
                <a:gd name="connsiteY2" fmla="*/ 183216 h 32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8325" h="326091">
                  <a:moveTo>
                    <a:pt x="0" y="326091"/>
                  </a:moveTo>
                  <a:cubicBezTo>
                    <a:pt x="253206" y="151466"/>
                    <a:pt x="627063" y="26053"/>
                    <a:pt x="933450" y="2241"/>
                  </a:cubicBezTo>
                  <a:cubicBezTo>
                    <a:pt x="1239837" y="-21571"/>
                    <a:pt x="1614091" y="151466"/>
                    <a:pt x="1838325" y="183216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  <a:prstDash val="sysDash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37B965BD-3D67-F685-7644-C031096C9561}"/>
                </a:ext>
              </a:extLst>
            </p:cNvPr>
            <p:cNvSpPr/>
            <p:nvPr/>
          </p:nvSpPr>
          <p:spPr>
            <a:xfrm rot="20552170" flipH="1" flipV="1">
              <a:off x="2708277" y="4702225"/>
              <a:ext cx="1425772" cy="326091"/>
            </a:xfrm>
            <a:custGeom>
              <a:avLst/>
              <a:gdLst>
                <a:gd name="connsiteX0" fmla="*/ 0 w 1838325"/>
                <a:gd name="connsiteY0" fmla="*/ 104889 h 152514"/>
                <a:gd name="connsiteX1" fmla="*/ 762000 w 1838325"/>
                <a:gd name="connsiteY1" fmla="*/ 114 h 152514"/>
                <a:gd name="connsiteX2" fmla="*/ 1419225 w 1838325"/>
                <a:gd name="connsiteY2" fmla="*/ 85839 h 152514"/>
                <a:gd name="connsiteX3" fmla="*/ 1838325 w 1838325"/>
                <a:gd name="connsiteY3" fmla="*/ 152514 h 152514"/>
                <a:gd name="connsiteX0" fmla="*/ 0 w 1838325"/>
                <a:gd name="connsiteY0" fmla="*/ 105467 h 153092"/>
                <a:gd name="connsiteX1" fmla="*/ 762000 w 1838325"/>
                <a:gd name="connsiteY1" fmla="*/ 692 h 153092"/>
                <a:gd name="connsiteX2" fmla="*/ 1838325 w 1838325"/>
                <a:gd name="connsiteY2" fmla="*/ 153092 h 153092"/>
                <a:gd name="connsiteX0" fmla="*/ 0 w 1838325"/>
                <a:gd name="connsiteY0" fmla="*/ 247874 h 295499"/>
                <a:gd name="connsiteX1" fmla="*/ 952500 w 1838325"/>
                <a:gd name="connsiteY1" fmla="*/ 224 h 295499"/>
                <a:gd name="connsiteX2" fmla="*/ 1838325 w 1838325"/>
                <a:gd name="connsiteY2" fmla="*/ 295499 h 295499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19275"/>
                <a:gd name="connsiteY0" fmla="*/ 323913 h 323913"/>
                <a:gd name="connsiteX1" fmla="*/ 933450 w 1819275"/>
                <a:gd name="connsiteY1" fmla="*/ 63 h 323913"/>
                <a:gd name="connsiteX2" fmla="*/ 1819275 w 1819275"/>
                <a:gd name="connsiteY2" fmla="*/ 295338 h 323913"/>
                <a:gd name="connsiteX0" fmla="*/ 0 w 1838325"/>
                <a:gd name="connsiteY0" fmla="*/ 326091 h 326091"/>
                <a:gd name="connsiteX1" fmla="*/ 933450 w 1838325"/>
                <a:gd name="connsiteY1" fmla="*/ 2241 h 326091"/>
                <a:gd name="connsiteX2" fmla="*/ 1838325 w 1838325"/>
                <a:gd name="connsiteY2" fmla="*/ 183216 h 32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8325" h="326091">
                  <a:moveTo>
                    <a:pt x="0" y="326091"/>
                  </a:moveTo>
                  <a:cubicBezTo>
                    <a:pt x="253206" y="151466"/>
                    <a:pt x="627063" y="26053"/>
                    <a:pt x="933450" y="2241"/>
                  </a:cubicBezTo>
                  <a:cubicBezTo>
                    <a:pt x="1239837" y="-21571"/>
                    <a:pt x="1614091" y="151466"/>
                    <a:pt x="1838325" y="183216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  <a:prstDash val="sysDash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102DEA65-96D2-7FBF-A136-09F14C4A4EC9}"/>
                </a:ext>
              </a:extLst>
            </p:cNvPr>
            <p:cNvSpPr txBox="1"/>
            <p:nvPr/>
          </p:nvSpPr>
          <p:spPr>
            <a:xfrm>
              <a:off x="947959" y="4495800"/>
              <a:ext cx="376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2</a:t>
              </a:r>
              <a:r>
                <a:rPr lang="nl-NL" dirty="0"/>
                <a:t>.</a:t>
              </a:r>
              <a:endParaRPr lang="nl-BE" dirty="0"/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1ABC6365-E212-FF22-7267-6D6132097979}"/>
                </a:ext>
              </a:extLst>
            </p:cNvPr>
            <p:cNvSpPr txBox="1"/>
            <p:nvPr/>
          </p:nvSpPr>
          <p:spPr>
            <a:xfrm>
              <a:off x="1377373" y="3470581"/>
              <a:ext cx="376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2</a:t>
              </a:r>
              <a:r>
                <a:rPr lang="nl-NL" dirty="0"/>
                <a:t>.</a:t>
              </a:r>
              <a:endParaRPr lang="nl-BE" dirty="0"/>
            </a:p>
          </p:txBody>
        </p:sp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5CDD9384-8D8A-79E6-198C-C0992CF88820}"/>
              </a:ext>
            </a:extLst>
          </p:cNvPr>
          <p:cNvGrpSpPr/>
          <p:nvPr/>
        </p:nvGrpSpPr>
        <p:grpSpPr>
          <a:xfrm>
            <a:off x="4598198" y="3475035"/>
            <a:ext cx="2980310" cy="2418192"/>
            <a:chOff x="4598198" y="3475035"/>
            <a:chExt cx="2980310" cy="2418192"/>
          </a:xfrm>
        </p:grpSpPr>
        <p:pic>
          <p:nvPicPr>
            <p:cNvPr id="6" name="Graphic 5" descr="Sociaal netwerk met effen opvulling">
              <a:extLst>
                <a:ext uri="{FF2B5EF4-FFF2-40B4-BE49-F238E27FC236}">
                  <a16:creationId xmlns:a16="http://schemas.microsoft.com/office/drawing/2014/main" id="{0BDD18A9-EC85-CC8B-3EE1-256A66B33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06357" y="4831190"/>
              <a:ext cx="1062037" cy="1062037"/>
            </a:xfrm>
            <a:prstGeom prst="rect">
              <a:avLst/>
            </a:prstGeom>
          </p:spPr>
        </p:pic>
        <p:pic>
          <p:nvPicPr>
            <p:cNvPr id="17" name="Graphic 16" descr="Sociaal netwerk met effen opvulling">
              <a:extLst>
                <a:ext uri="{FF2B5EF4-FFF2-40B4-BE49-F238E27FC236}">
                  <a16:creationId xmlns:a16="http://schemas.microsoft.com/office/drawing/2014/main" id="{C3602B2B-DA0B-8647-50D6-B34DEB1E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98198" y="3475035"/>
              <a:ext cx="1062037" cy="1062037"/>
            </a:xfrm>
            <a:prstGeom prst="rect">
              <a:avLst/>
            </a:prstGeom>
          </p:spPr>
        </p:pic>
        <p:pic>
          <p:nvPicPr>
            <p:cNvPr id="18" name="Graphic 17" descr="Sociaal netwerk met effen opvulling">
              <a:extLst>
                <a:ext uri="{FF2B5EF4-FFF2-40B4-BE49-F238E27FC236}">
                  <a16:creationId xmlns:a16="http://schemas.microsoft.com/office/drawing/2014/main" id="{B4DE04FE-46AB-58B4-0E02-74E021A59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16471" y="3856231"/>
              <a:ext cx="1062037" cy="1062037"/>
            </a:xfrm>
            <a:prstGeom prst="rect">
              <a:avLst/>
            </a:prstGeom>
          </p:spPr>
        </p:pic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956B5EC5-4824-8DFE-F7F9-7B43824D25EF}"/>
                </a:ext>
              </a:extLst>
            </p:cNvPr>
            <p:cNvSpPr txBox="1"/>
            <p:nvPr/>
          </p:nvSpPr>
          <p:spPr>
            <a:xfrm>
              <a:off x="5712115" y="4283618"/>
              <a:ext cx="376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/>
                <a:t>3</a:t>
              </a:r>
              <a:r>
                <a:rPr lang="nl-NL" dirty="0"/>
                <a:t>.</a:t>
              </a:r>
              <a:endParaRPr lang="nl-BE" dirty="0"/>
            </a:p>
          </p:txBody>
        </p:sp>
      </p:grpSp>
    </p:spTree>
    <p:extLst>
      <p:ext uri="{BB962C8B-B14F-4D97-AF65-F5344CB8AC3E}">
        <p14:creationId xmlns:p14="http://schemas.microsoft.com/office/powerpoint/2010/main" val="238435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56067-3481-9147-B16F-A9375ACC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2" y="228600"/>
            <a:ext cx="8686800" cy="761998"/>
          </a:xfrm>
        </p:spPr>
        <p:txBody>
          <a:bodyPr/>
          <a:lstStyle/>
          <a:p>
            <a:r>
              <a:rPr lang="nl-NL" dirty="0"/>
              <a:t>Hoe gaat het verder?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39AF81-03B7-CF72-A2AA-8705AC304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Aanbevelingen voor het bestendigen, verbinden en uitbreiden van IPM demonetwerk voor AKIS actoren in Europa (verschillen tussen landen)</a:t>
            </a:r>
          </a:p>
          <a:p>
            <a:r>
              <a:rPr lang="nl-NL" dirty="0"/>
              <a:t>Uitwerken van een lange termijn strategie voor het bestendigen van IPMWORKS</a:t>
            </a:r>
          </a:p>
          <a:p>
            <a:r>
              <a:rPr lang="nl-NL" dirty="0"/>
              <a:t>Beleidsaanbevelingen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393622-ADB4-406B-C38E-2BF1245A66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0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7950B-E817-F9A7-638C-09B3F1CC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88"/>
            <a:ext cx="8686800" cy="761998"/>
          </a:xfrm>
        </p:spPr>
        <p:txBody>
          <a:bodyPr/>
          <a:lstStyle/>
          <a:p>
            <a:r>
              <a:rPr lang="nl-NL" dirty="0"/>
              <a:t>IPM Conference -14/05/2024 -Brussel</a:t>
            </a:r>
            <a:endParaRPr lang="nl-B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857262-8957-A7E9-E1A6-58AA11744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86"/>
            <a:ext cx="5181688" cy="518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6F58604-5B9D-37DA-0055-FBEF9B2D63A8}"/>
              </a:ext>
            </a:extLst>
          </p:cNvPr>
          <p:cNvSpPr txBox="1"/>
          <p:nvPr/>
        </p:nvSpPr>
        <p:spPr>
          <a:xfrm>
            <a:off x="60198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Meer informatie: </a:t>
            </a:r>
            <a:r>
              <a:rPr lang="nl-NL" dirty="0">
                <a:hlinkClick r:id="rId3"/>
              </a:rPr>
              <a:t>hier</a:t>
            </a:r>
            <a:endParaRPr lang="nl-BE" dirty="0"/>
          </a:p>
        </p:txBody>
      </p:sp>
      <p:pic>
        <p:nvPicPr>
          <p:cNvPr id="9" name="Afbeelding 8" descr="Afbeelding met patroon, plein, Symmetrie, pixel&#10;&#10;Automatisch gegenereerde beschrijving">
            <a:extLst>
              <a:ext uri="{FF2B5EF4-FFF2-40B4-BE49-F238E27FC236}">
                <a16:creationId xmlns:a16="http://schemas.microsoft.com/office/drawing/2014/main" id="{B7A1D519-ECC8-8784-5452-AC4B2B8E7D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49" y="3429000"/>
            <a:ext cx="2133600" cy="21336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4566FF6-EAEA-1E51-1119-A7935554EB05}"/>
              </a:ext>
            </a:extLst>
          </p:cNvPr>
          <p:cNvSpPr txBox="1"/>
          <p:nvPr/>
        </p:nvSpPr>
        <p:spPr>
          <a:xfrm>
            <a:off x="5986849" y="2971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Inschrijven: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1212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20853-8F46-1770-639D-2E9F45177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interessante projecten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68BD03-1A17-282C-E00E-1A5F33DCC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AdvisoryNetPEST</a:t>
            </a:r>
            <a:endParaRPr lang="nl-NL" dirty="0"/>
          </a:p>
          <a:p>
            <a:r>
              <a:rPr lang="nl-NL" dirty="0"/>
              <a:t>SUPPORT</a:t>
            </a:r>
          </a:p>
          <a:p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D54065-2284-9C2B-06A0-D2BE8296EC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844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6124" y="4419600"/>
            <a:ext cx="8001000" cy="1148972"/>
          </a:xfrm>
        </p:spPr>
        <p:txBody>
          <a:bodyPr/>
          <a:lstStyle/>
          <a:p>
            <a:r>
              <a:rPr lang="es-ES" dirty="0"/>
              <a:t>Laure.triste@ilvo.vlaanderen.be</a:t>
            </a:r>
          </a:p>
        </p:txBody>
      </p:sp>
      <p:sp>
        <p:nvSpPr>
          <p:cNvPr id="4" name="Rounded Rectangle 11"/>
          <p:cNvSpPr/>
          <p:nvPr/>
        </p:nvSpPr>
        <p:spPr>
          <a:xfrm>
            <a:off x="0" y="3200400"/>
            <a:ext cx="9144000" cy="1060827"/>
          </a:xfrm>
          <a:prstGeom prst="rect">
            <a:avLst/>
          </a:prstGeom>
          <a:solidFill>
            <a:srgbClr val="86BC4E"/>
          </a:solidFill>
          <a:ln>
            <a:solidFill>
              <a:srgbClr val="86B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</a:rPr>
              <a:t>Bedankt</a:t>
            </a:r>
            <a:r>
              <a:rPr lang="en-US" sz="44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5" name="Picture 2" descr="Y:\PROYECTOS\IPMWORKS\WP6\Logo\nuevos\IPMworks logo 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07" y="152398"/>
            <a:ext cx="5277686" cy="25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267199" y="6377816"/>
            <a:ext cx="3947429" cy="3532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85BB4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" b="0" dirty="0">
                <a:solidFill>
                  <a:schemeClr val="tx1"/>
                </a:solidFill>
              </a:rPr>
              <a:t>IPMWORKS is a </a:t>
            </a:r>
            <a:r>
              <a:rPr lang="en-US" sz="1200" b="0" dirty="0" err="1">
                <a:solidFill>
                  <a:schemeClr val="tx1"/>
                </a:solidFill>
              </a:rPr>
              <a:t>FarmDemo</a:t>
            </a:r>
            <a:r>
              <a:rPr lang="en-US" sz="1200" b="0" dirty="0">
                <a:solidFill>
                  <a:schemeClr val="tx1"/>
                </a:solidFill>
              </a:rPr>
              <a:t> aligned project and is partnered with the IPM Decisions Project</a:t>
            </a:r>
            <a:endParaRPr lang="es-ES" sz="1200" b="0" dirty="0">
              <a:solidFill>
                <a:schemeClr val="tx1"/>
              </a:solidFill>
            </a:endParaRPr>
          </a:p>
        </p:txBody>
      </p:sp>
      <p:pic>
        <p:nvPicPr>
          <p:cNvPr id="9" name="Picture 2" descr="Y:\PROYECTOS\IPMWORKS\WP6\Logo\Ejemplos\FARM DEMO\FARM DEMO\logo.FarmDemo_CMYK.vertic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706" y="6377817"/>
            <a:ext cx="434135" cy="41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Y:\PROYECTOS\IPMWORKS\WP6\Logo\Ejemplos\logo-IPM-desicions-square-CMYK_v0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24" y="6377816"/>
            <a:ext cx="417547" cy="4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13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IPMWORKS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85BB4E"/>
      </a:accent1>
      <a:accent2>
        <a:srgbClr val="098A48"/>
      </a:accent2>
      <a:accent3>
        <a:srgbClr val="005A35"/>
      </a:accent3>
      <a:accent4>
        <a:srgbClr val="909465"/>
      </a:accent4>
      <a:accent5>
        <a:srgbClr val="956B43"/>
      </a:accent5>
      <a:accent6>
        <a:srgbClr val="FEA022"/>
      </a:accent6>
      <a:hlink>
        <a:srgbClr val="E79D40"/>
      </a:hlink>
      <a:folHlink>
        <a:srgbClr val="EBAC5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4D03FC0305B144A7C1A402B947EF87" ma:contentTypeVersion="0" ma:contentTypeDescription="Create a new document." ma:contentTypeScope="" ma:versionID="7f42f20579d03458dc3482c11d301d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8EE7ED-C098-4B0E-B729-96C0CB4C9E3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348A0FC-EC02-4CB7-A066-54CDCD150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A87C0D-876C-4863-9FB6-1A9BE6C3C8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130</Words>
  <Application>Microsoft Office PowerPoint</Application>
  <PresentationFormat>Diavoorstelling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2</vt:lpstr>
      <vt:lpstr>Austin</vt:lpstr>
      <vt:lpstr>Slot </vt:lpstr>
      <vt:lpstr>Doel van vandaag</vt:lpstr>
      <vt:lpstr>Hoe gaat het verder?</vt:lpstr>
      <vt:lpstr>IPM Conference -14/05/2024 -Brussel</vt:lpstr>
      <vt:lpstr>Andere interessante projecten </vt:lpstr>
      <vt:lpstr>Laure.triste@ilvo.vlaanderen.be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proyecto y la participación de IAMZ</dc:title>
  <dc:creator>Rocio Juste</dc:creator>
  <cp:lastModifiedBy>Laure Triste</cp:lastModifiedBy>
  <cp:revision>247</cp:revision>
  <dcterms:created xsi:type="dcterms:W3CDTF">2020-11-16T11:59:38Z</dcterms:created>
  <dcterms:modified xsi:type="dcterms:W3CDTF">2024-02-14T09:13:38Z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0x010100CA4D03FC0305B144A7C1A402B947EF87</vt:lpwstr>
  </property>
</Properties>
</file>