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85" r:id="rId5"/>
    <p:sldId id="279" r:id="rId6"/>
    <p:sldId id="300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A48"/>
    <a:srgbClr val="E79D40"/>
    <a:srgbClr val="86BC4E"/>
    <a:srgbClr val="C4F06D"/>
    <a:srgbClr val="85BB4E"/>
    <a:srgbClr val="908574"/>
    <a:srgbClr val="807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207C-56ED-444B-A462-B15649B8541B}" v="117" dt="2021-01-05T14:58:27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90" autoAdjust="0"/>
  </p:normalViewPr>
  <p:slideViewPr>
    <p:cSldViewPr>
      <p:cViewPr varScale="1">
        <p:scale>
          <a:sx n="87" d="100"/>
          <a:sy n="87" d="100"/>
        </p:scale>
        <p:origin x="16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endes" userId="940407cf-e293-4743-9aab-df365d80035c" providerId="ADAL" clId="{E6E8207C-56ED-444B-A462-B15649B8541B}"/>
    <pc:docChg chg="undo custSel modSld modMainMaster">
      <pc:chgData name="Marta Mendes" userId="940407cf-e293-4743-9aab-df365d80035c" providerId="ADAL" clId="{E6E8207C-56ED-444B-A462-B15649B8541B}" dt="2021-01-05T14:58:35.714" v="308" actId="1036"/>
      <pc:docMkLst>
        <pc:docMk/>
      </pc:docMkLst>
      <pc:sldChg chg="addSp delSp modSp mod">
        <pc:chgData name="Marta Mendes" userId="940407cf-e293-4743-9aab-df365d80035c" providerId="ADAL" clId="{E6E8207C-56ED-444B-A462-B15649B8541B}" dt="2021-01-05T14:58:35.714" v="308" actId="1036"/>
        <pc:sldMkLst>
          <pc:docMk/>
          <pc:sldMk cId="3621380438" sldId="268"/>
        </pc:sldMkLst>
        <pc:spChg chg="mod">
          <ac:chgData name="Marta Mendes" userId="940407cf-e293-4743-9aab-df365d80035c" providerId="ADAL" clId="{E6E8207C-56ED-444B-A462-B15649B8541B}" dt="2021-01-05T14:58:35.714" v="308" actId="1036"/>
          <ac:spMkLst>
            <pc:docMk/>
            <pc:sldMk cId="3621380438" sldId="268"/>
            <ac:spMk id="3" creationId="{00000000-0000-0000-0000-000000000000}"/>
          </ac:spMkLst>
        </pc:spChg>
        <pc:picChg chg="add del mod">
          <ac:chgData name="Marta Mendes" userId="940407cf-e293-4743-9aab-df365d80035c" providerId="ADAL" clId="{E6E8207C-56ED-444B-A462-B15649B8541B}" dt="2021-01-05T14:52:41.618" v="214" actId="478"/>
          <ac:picMkLst>
            <pc:docMk/>
            <pc:sldMk cId="3621380438" sldId="268"/>
            <ac:picMk id="4" creationId="{FD7D5CCA-3FEE-4FD1-8BA6-C591EAC09F9D}"/>
          </ac:picMkLst>
        </pc:picChg>
        <pc:picChg chg="mod">
          <ac:chgData name="Marta Mendes" userId="940407cf-e293-4743-9aab-df365d80035c" providerId="ADAL" clId="{E6E8207C-56ED-444B-A462-B15649B8541B}" dt="2021-01-05T14:57:05.505" v="289" actId="14100"/>
          <ac:picMkLst>
            <pc:docMk/>
            <pc:sldMk cId="3621380438" sldId="268"/>
            <ac:picMk id="2050" creationId="{00000000-0000-0000-0000-000000000000}"/>
          </ac:picMkLst>
        </pc:picChg>
      </pc:sldChg>
      <pc:sldChg chg="modSp">
        <pc:chgData name="Marta Mendes" userId="940407cf-e293-4743-9aab-df365d80035c" providerId="ADAL" clId="{E6E8207C-56ED-444B-A462-B15649B8541B}" dt="2021-01-05T14:35:31.780" v="77"/>
        <pc:sldMkLst>
          <pc:docMk/>
          <pc:sldMk cId="421063731" sldId="269"/>
        </pc:sldMkLst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1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1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1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1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1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2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2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1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2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3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421063731" sldId="269"/>
            <ac:spMk id="38" creationId="{00000000-0000-0000-0000-000000000000}"/>
          </ac:spMkLst>
        </pc:sp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0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1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2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3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5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16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23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24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25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421063731" sldId="269"/>
            <ac:cxnSpMk id="26" creationId="{00000000-0000-0000-0000-000000000000}"/>
          </ac:cxnSpMkLst>
        </pc:cxnChg>
      </pc:sldChg>
      <pc:sldChg chg="modSp">
        <pc:chgData name="Marta Mendes" userId="940407cf-e293-4743-9aab-df365d80035c" providerId="ADAL" clId="{E6E8207C-56ED-444B-A462-B15649B8541B}" dt="2021-01-05T14:35:31.780" v="77"/>
        <pc:sldMkLst>
          <pc:docMk/>
          <pc:sldMk cId="1067590794" sldId="270"/>
        </pc:sldMkLst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2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k cId="1067590794" sldId="270"/>
            <ac:spMk id="18" creationId="{00000000-0000-0000-0000-000000000000}"/>
          </ac:spMkLst>
        </pc:sp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1067590794" sldId="270"/>
            <ac:cxnSpMk id="9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1067590794" sldId="270"/>
            <ac:cxnSpMk id="10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1067590794" sldId="270"/>
            <ac:cxnSpMk id="11" creationId="{00000000-0000-0000-0000-000000000000}"/>
          </ac:cxnSpMkLst>
        </pc:cxnChg>
        <pc:cxnChg chg="mod">
          <ac:chgData name="Marta Mendes" userId="940407cf-e293-4743-9aab-df365d80035c" providerId="ADAL" clId="{E6E8207C-56ED-444B-A462-B15649B8541B}" dt="2021-01-05T14:35:31.780" v="77"/>
          <ac:cxnSpMkLst>
            <pc:docMk/>
            <pc:sldMk cId="1067590794" sldId="270"/>
            <ac:cxnSpMk id="13" creationId="{00000000-0000-0000-0000-000000000000}"/>
          </ac:cxnSpMkLst>
        </pc:cxnChg>
      </pc:sldChg>
      <pc:sldMasterChg chg="modSp modSldLayout">
        <pc:chgData name="Marta Mendes" userId="940407cf-e293-4743-9aab-df365d80035c" providerId="ADAL" clId="{E6E8207C-56ED-444B-A462-B15649B8541B}" dt="2021-01-05T14:56:20.534" v="287" actId="1076"/>
        <pc:sldMasterMkLst>
          <pc:docMk/>
          <pc:sldMasterMk cId="0" sldId="2147483660"/>
        </pc:sldMasterMkLst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4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4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4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4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4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1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2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3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5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6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6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9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9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9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9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9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5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6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7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8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09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0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1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2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3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4" creationId="{00000000-0000-0000-0000-000000000000}"/>
          </ac:spMkLst>
        </pc:spChg>
        <pc:spChg chg="mod">
          <ac:chgData name="Marta Mendes" userId="940407cf-e293-4743-9aab-df365d80035c" providerId="ADAL" clId="{E6E8207C-56ED-444B-A462-B15649B8541B}" dt="2021-01-05T14:35:31.780" v="77"/>
          <ac:spMkLst>
            <pc:docMk/>
            <pc:sldMasterMk cId="0" sldId="2147483660"/>
            <ac:spMk id="115" creationId="{00000000-0000-0000-0000-000000000000}"/>
          </ac:spMkLst>
        </pc:spChg>
        <pc:grpChg chg="mod">
          <ac:chgData name="Marta Mendes" userId="940407cf-e293-4743-9aab-df365d80035c" providerId="ADAL" clId="{E6E8207C-56ED-444B-A462-B15649B8541B}" dt="2021-01-05T14:35:31.780" v="77"/>
          <ac:grpSpMkLst>
            <pc:docMk/>
            <pc:sldMasterMk cId="0" sldId="2147483660"/>
            <ac:grpSpMk id="42" creationId="{00000000-0000-0000-0000-000000000000}"/>
          </ac:grpSpMkLst>
        </pc:grpChg>
        <pc:grpChg chg="mod">
          <ac:chgData name="Marta Mendes" userId="940407cf-e293-4743-9aab-df365d80035c" providerId="ADAL" clId="{E6E8207C-56ED-444B-A462-B15649B8541B}" dt="2021-01-05T14:35:31.780" v="77"/>
          <ac:grpSpMkLst>
            <pc:docMk/>
            <pc:sldMasterMk cId="0" sldId="2147483660"/>
            <ac:grpSpMk id="43" creationId="{00000000-0000-0000-0000-000000000000}"/>
          </ac:grpSpMkLst>
        </pc:grpChg>
        <pc:grpChg chg="mod">
          <ac:chgData name="Marta Mendes" userId="940407cf-e293-4743-9aab-df365d80035c" providerId="ADAL" clId="{E6E8207C-56ED-444B-A462-B15649B8541B}" dt="2021-01-05T14:35:31.780" v="77"/>
          <ac:grpSpMkLst>
            <pc:docMk/>
            <pc:sldMasterMk cId="0" sldId="2147483660"/>
            <ac:grpSpMk id="101" creationId="{00000000-0000-0000-0000-000000000000}"/>
          </ac:grpSpMkLst>
        </pc:grpChg>
        <pc:grpChg chg="mod">
          <ac:chgData name="Marta Mendes" userId="940407cf-e293-4743-9aab-df365d80035c" providerId="ADAL" clId="{E6E8207C-56ED-444B-A462-B15649B8541B}" dt="2021-01-05T14:35:31.780" v="77"/>
          <ac:grpSpMkLst>
            <pc:docMk/>
            <pc:sldMasterMk cId="0" sldId="2147483660"/>
            <ac:grpSpMk id="102" creationId="{00000000-0000-0000-0000-000000000000}"/>
          </ac:grpSpMkLst>
        </pc:grpChg>
        <pc:grpChg chg="mod">
          <ac:chgData name="Marta Mendes" userId="940407cf-e293-4743-9aab-df365d80035c" providerId="ADAL" clId="{E6E8207C-56ED-444B-A462-B15649B8541B}" dt="2021-01-05T14:35:31.780" v="77"/>
          <ac:grpSpMkLst>
            <pc:docMk/>
            <pc:sldMasterMk cId="0" sldId="2147483660"/>
            <ac:grpSpMk id="103" creationId="{00000000-0000-0000-0000-000000000000}"/>
          </ac:grpSpMkLst>
        </pc:grpChg>
        <pc:sldLayoutChg chg="addSp delSp modSp mod">
          <pc:chgData name="Marta Mendes" userId="940407cf-e293-4743-9aab-df365d80035c" providerId="ADAL" clId="{E6E8207C-56ED-444B-A462-B15649B8541B}" dt="2021-01-05T14:56:20.534" v="287" actId="1076"/>
          <pc:sldLayoutMkLst>
            <pc:docMk/>
            <pc:sldMasterMk cId="0" sldId="2147483660"/>
            <pc:sldLayoutMk cId="0" sldId="2147483661"/>
          </pc:sldLayoutMkLst>
          <pc:spChg chg="mod">
            <ac:chgData name="Marta Mendes" userId="940407cf-e293-4743-9aab-df365d80035c" providerId="ADAL" clId="{E6E8207C-56ED-444B-A462-B15649B8541B}" dt="2021-01-05T14:54:26.964" v="240" actId="1076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5:38.161" v="261" actId="14100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5:32.673" v="260" actId="14100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4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5:09.221" v="251" actId="14100"/>
            <ac:spMkLst>
              <pc:docMk/>
              <pc:sldMasterMk cId="0" sldId="2147483660"/>
              <pc:sldLayoutMk cId="0" sldId="2147483661"/>
              <ac:spMk id="46" creationId="{00000000-0000-0000-0000-000000000000}"/>
            </ac:spMkLst>
          </pc:spChg>
          <pc:spChg chg="del">
            <ac:chgData name="Marta Mendes" userId="940407cf-e293-4743-9aab-df365d80035c" providerId="ADAL" clId="{E6E8207C-56ED-444B-A462-B15649B8541B}" dt="2021-01-05T14:29:02.521" v="1" actId="478"/>
            <ac:spMkLst>
              <pc:docMk/>
              <pc:sldMasterMk cId="0" sldId="2147483660"/>
              <pc:sldLayoutMk cId="0" sldId="2147483661"/>
              <ac:spMk id="4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4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4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6:01.549" v="283" actId="14100"/>
            <ac:spMkLst>
              <pc:docMk/>
              <pc:sldMasterMk cId="0" sldId="2147483660"/>
              <pc:sldLayoutMk cId="0" sldId="2147483661"/>
              <ac:spMk id="5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5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69" creationId="{00000000-0000-0000-0000-000000000000}"/>
            </ac:spMkLst>
          </pc:spChg>
          <pc:spChg chg="del">
            <ac:chgData name="Marta Mendes" userId="940407cf-e293-4743-9aab-df365d80035c" providerId="ADAL" clId="{E6E8207C-56ED-444B-A462-B15649B8541B}" dt="2021-01-05T14:29:27.555" v="15" actId="478"/>
            <ac:spMkLst>
              <pc:docMk/>
              <pc:sldMasterMk cId="0" sldId="2147483660"/>
              <pc:sldLayoutMk cId="0" sldId="2147483661"/>
              <ac:spMk id="7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7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7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7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7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7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8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8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8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4:56.070" v="248" actId="14100"/>
            <ac:spMkLst>
              <pc:docMk/>
              <pc:sldMasterMk cId="0" sldId="2147483660"/>
              <pc:sldLayoutMk cId="0" sldId="2147483661"/>
              <ac:spMk id="8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11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11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11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1"/>
              <ac:spMk id="117" creationId="{00000000-0000-0000-0000-000000000000}"/>
            </ac:spMkLst>
          </pc:spChg>
          <pc:grpChg chg="mod">
            <ac:chgData name="Marta Mendes" userId="940407cf-e293-4743-9aab-df365d80035c" providerId="ADAL" clId="{E6E8207C-56ED-444B-A462-B15649B8541B}" dt="2021-01-05T14:54:11.628" v="235" actId="1076"/>
            <ac:grpSpMkLst>
              <pc:docMk/>
              <pc:sldMasterMk cId="0" sldId="2147483660"/>
              <pc:sldLayoutMk cId="0" sldId="2147483661"/>
              <ac:grpSpMk id="43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1"/>
              <ac:grpSpMk id="44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1"/>
              <ac:grpSpMk id="70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1"/>
              <ac:grpSpMk id="71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1"/>
              <ac:grpSpMk id="73" creationId="{00000000-0000-0000-0000-000000000000}"/>
            </ac:grpSpMkLst>
          </pc:grpChg>
          <pc:picChg chg="add del mod">
            <ac:chgData name="Marta Mendes" userId="940407cf-e293-4743-9aab-df365d80035c" providerId="ADAL" clId="{E6E8207C-56ED-444B-A462-B15649B8541B}" dt="2021-01-05T14:29:47.937" v="19" actId="478"/>
            <ac:picMkLst>
              <pc:docMk/>
              <pc:sldMasterMk cId="0" sldId="2147483660"/>
              <pc:sldLayoutMk cId="0" sldId="2147483661"/>
              <ac:picMk id="5" creationId="{23916345-C9A4-4F02-8A86-BE7EC757E544}"/>
            </ac:picMkLst>
          </pc:picChg>
          <pc:picChg chg="add mod">
            <ac:chgData name="Marta Mendes" userId="940407cf-e293-4743-9aab-df365d80035c" providerId="ADAL" clId="{E6E8207C-56ED-444B-A462-B15649B8541B}" dt="2021-01-05T14:56:11.252" v="285" actId="1076"/>
            <ac:picMkLst>
              <pc:docMk/>
              <pc:sldMasterMk cId="0" sldId="2147483660"/>
              <pc:sldLayoutMk cId="0" sldId="2147483661"/>
              <ac:picMk id="7" creationId="{F6053AFB-4786-4787-B7FF-A78ABED48CA6}"/>
            </ac:picMkLst>
          </pc:picChg>
          <pc:picChg chg="del">
            <ac:chgData name="Marta Mendes" userId="940407cf-e293-4743-9aab-df365d80035c" providerId="ADAL" clId="{E6E8207C-56ED-444B-A462-B15649B8541B}" dt="2021-01-05T14:29:28.335" v="16" actId="478"/>
            <ac:picMkLst>
              <pc:docMk/>
              <pc:sldMasterMk cId="0" sldId="2147483660"/>
              <pc:sldLayoutMk cId="0" sldId="2147483661"/>
              <ac:picMk id="72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53:49.836" v="232" actId="14100"/>
            <ac:picMkLst>
              <pc:docMk/>
              <pc:sldMasterMk cId="0" sldId="2147483660"/>
              <pc:sldLayoutMk cId="0" sldId="2147483661"/>
              <ac:picMk id="80" creationId="{284DD6CB-738B-4658-A661-5272BC0F6C9C}"/>
            </ac:picMkLst>
          </pc:picChg>
          <pc:picChg chg="mod">
            <ac:chgData name="Marta Mendes" userId="940407cf-e293-4743-9aab-df365d80035c" providerId="ADAL" clId="{E6E8207C-56ED-444B-A462-B15649B8541B}" dt="2021-01-05T14:56:20.534" v="287" actId="1076"/>
            <ac:picMkLst>
              <pc:docMk/>
              <pc:sldMasterMk cId="0" sldId="2147483660"/>
              <pc:sldLayoutMk cId="0" sldId="2147483661"/>
              <ac:picMk id="1027" creationId="{00000000-0000-0000-0000-000000000000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5:27.983" v="111" actId="1036"/>
          <pc:sldLayoutMkLst>
            <pc:docMk/>
            <pc:sldMasterMk cId="0" sldId="2147483660"/>
            <pc:sldLayoutMk cId="0" sldId="2147483662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2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2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  <pc:spChg chg="add del">
            <ac:chgData name="Marta Mendes" userId="940407cf-e293-4743-9aab-df365d80035c" providerId="ADAL" clId="{E6E8207C-56ED-444B-A462-B15649B8541B}" dt="2021-01-05T14:33:02.582" v="47" actId="478"/>
            <ac:spMkLst>
              <pc:docMk/>
              <pc:sldMasterMk cId="0" sldId="2147483660"/>
              <pc:sldLayoutMk cId="0" sldId="2147483662"/>
              <ac:spMk id="1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33:26.142" v="52" actId="478"/>
            <ac:spMkLst>
              <pc:docMk/>
              <pc:sldMasterMk cId="0" sldId="2147483660"/>
              <pc:sldLayoutMk cId="0" sldId="2147483662"/>
              <ac:spMk id="13" creationId="{00000000-0000-0000-0000-000000000000}"/>
            </ac:spMkLst>
          </pc:spChg>
          <pc:spChg chg="del">
            <ac:chgData name="Marta Mendes" userId="940407cf-e293-4743-9aab-df365d80035c" providerId="ADAL" clId="{E6E8207C-56ED-444B-A462-B15649B8541B}" dt="2021-01-05T14:32:26.235" v="33" actId="478"/>
            <ac:spMkLst>
              <pc:docMk/>
              <pc:sldMasterMk cId="0" sldId="2147483660"/>
              <pc:sldLayoutMk cId="0" sldId="2147483662"/>
              <ac:spMk id="14" creationId="{00000000-0000-0000-0000-000000000000}"/>
            </ac:spMkLst>
          </pc:spChg>
          <pc:picChg chg="add del mod">
            <ac:chgData name="Marta Mendes" userId="940407cf-e293-4743-9aab-df365d80035c" providerId="ADAL" clId="{E6E8207C-56ED-444B-A462-B15649B8541B}" dt="2021-01-05T14:41:30.111" v="87" actId="478"/>
            <ac:picMkLst>
              <pc:docMk/>
              <pc:sldMasterMk cId="0" sldId="2147483660"/>
              <pc:sldLayoutMk cId="0" sldId="2147483662"/>
              <ac:picMk id="5" creationId="{4783137B-1108-458F-B8CF-46CBA7F8239F}"/>
            </ac:picMkLst>
          </pc:picChg>
          <pc:picChg chg="add del mod modCrop">
            <ac:chgData name="Marta Mendes" userId="940407cf-e293-4743-9aab-df365d80035c" providerId="ADAL" clId="{E6E8207C-56ED-444B-A462-B15649B8541B}" dt="2021-01-05T14:44:38.983" v="100" actId="478"/>
            <ac:picMkLst>
              <pc:docMk/>
              <pc:sldMasterMk cId="0" sldId="2147483660"/>
              <pc:sldLayoutMk cId="0" sldId="2147483662"/>
              <ac:picMk id="7" creationId="{534D60C2-0497-459C-8F77-FFDA5B0134FC}"/>
            </ac:picMkLst>
          </pc:picChg>
          <pc:picChg chg="add mod modCrop">
            <ac:chgData name="Marta Mendes" userId="940407cf-e293-4743-9aab-df365d80035c" providerId="ADAL" clId="{E6E8207C-56ED-444B-A462-B15649B8541B}" dt="2021-01-05T14:45:05.402" v="109" actId="1076"/>
            <ac:picMkLst>
              <pc:docMk/>
              <pc:sldMasterMk cId="0" sldId="2147483660"/>
              <pc:sldLayoutMk cId="0" sldId="2147483662"/>
              <ac:picMk id="10" creationId="{0B6EFB8A-A197-4D3E-9DB7-CFB8F2885FE6}"/>
            </ac:picMkLst>
          </pc:picChg>
          <pc:picChg chg="add del">
            <ac:chgData name="Marta Mendes" userId="940407cf-e293-4743-9aab-df365d80035c" providerId="ADAL" clId="{E6E8207C-56ED-444B-A462-B15649B8541B}" dt="2021-01-05T14:33:02.582" v="47" actId="478"/>
            <ac:picMkLst>
              <pc:docMk/>
              <pc:sldMasterMk cId="0" sldId="2147483660"/>
              <pc:sldLayoutMk cId="0" sldId="2147483662"/>
              <ac:picMk id="11" creationId="{00000000-0000-0000-0000-000000000000}"/>
            </ac:picMkLst>
          </pc:picChg>
          <pc:picChg chg="mod">
            <ac:chgData name="Marta Mendes" userId="940407cf-e293-4743-9aab-df365d80035c" providerId="ADAL" clId="{E6E8207C-56ED-444B-A462-B15649B8541B}" dt="2021-01-05T14:45:27.983" v="111" actId="1036"/>
            <ac:picMkLst>
              <pc:docMk/>
              <pc:sldMasterMk cId="0" sldId="2147483660"/>
              <pc:sldLayoutMk cId="0" sldId="2147483662"/>
              <ac:picMk id="15" creationId="{00000000-0000-0000-0000-000000000000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6:04.736" v="123"/>
          <pc:sldLayoutMkLst>
            <pc:docMk/>
            <pc:sldMasterMk cId="0" sldId="2147483660"/>
            <pc:sldLayoutMk cId="0" sldId="2147483663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5:59.767" v="119" actId="478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00.364" v="120" actId="478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03.555" v="122" actId="478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5:59.199" v="118" actId="478"/>
            <ac:picMkLst>
              <pc:docMk/>
              <pc:sldMasterMk cId="0" sldId="2147483660"/>
              <pc:sldLayoutMk cId="0" sldId="2147483663"/>
              <ac:picMk id="12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6:02.077" v="121" actId="478"/>
            <ac:picMkLst>
              <pc:docMk/>
              <pc:sldMasterMk cId="0" sldId="2147483660"/>
              <pc:sldLayoutMk cId="0" sldId="2147483663"/>
              <ac:picMk id="14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04.736" v="123"/>
            <ac:picMkLst>
              <pc:docMk/>
              <pc:sldMasterMk cId="0" sldId="2147483660"/>
              <pc:sldLayoutMk cId="0" sldId="2147483663"/>
              <ac:picMk id="16" creationId="{F2FEF286-3DF2-40B4-B27D-A09A15B64256}"/>
            </ac:picMkLst>
          </pc:picChg>
          <pc:picChg chg="add mod">
            <ac:chgData name="Marta Mendes" userId="940407cf-e293-4743-9aab-df365d80035c" providerId="ADAL" clId="{E6E8207C-56ED-444B-A462-B15649B8541B}" dt="2021-01-05T14:46:04.736" v="123"/>
            <ac:picMkLst>
              <pc:docMk/>
              <pc:sldMasterMk cId="0" sldId="2147483660"/>
              <pc:sldLayoutMk cId="0" sldId="2147483663"/>
              <ac:picMk id="17" creationId="{0D2C9047-5764-4757-9EBC-06E167D0ED2B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6:16.199" v="131"/>
          <pc:sldLayoutMkLst>
            <pc:docMk/>
            <pc:sldMasterMk cId="0" sldId="2147483660"/>
            <pc:sldLayoutMk cId="0" sldId="2147483664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4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12.220" v="127" actId="478"/>
            <ac:spMkLst>
              <pc:docMk/>
              <pc:sldMasterMk cId="0" sldId="2147483660"/>
              <pc:sldLayoutMk cId="0" sldId="2147483664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11.662" v="126" actId="478"/>
            <ac:spMkLst>
              <pc:docMk/>
              <pc:sldMasterMk cId="0" sldId="2147483660"/>
              <pc:sldLayoutMk cId="0" sldId="2147483664"/>
              <ac:spMk id="1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4"/>
              <ac:spMk id="16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14.579" v="129" actId="478"/>
            <ac:spMkLst>
              <pc:docMk/>
              <pc:sldMasterMk cId="0" sldId="2147483660"/>
              <pc:sldLayoutMk cId="0" sldId="2147483664"/>
              <ac:spMk id="18" creationId="{00000000-0000-0000-0000-000000000000}"/>
            </ac:spMkLst>
          </pc:spChg>
          <pc:picChg chg="add mod">
            <ac:chgData name="Marta Mendes" userId="940407cf-e293-4743-9aab-df365d80035c" providerId="ADAL" clId="{E6E8207C-56ED-444B-A462-B15649B8541B}" dt="2021-01-05T14:46:16.199" v="131"/>
            <ac:picMkLst>
              <pc:docMk/>
              <pc:sldMasterMk cId="0" sldId="2147483660"/>
              <pc:sldLayoutMk cId="0" sldId="2147483664"/>
              <ac:picMk id="12" creationId="{503D55D0-361B-4A9C-88C2-886E2D900AEA}"/>
            </ac:picMkLst>
          </pc:picChg>
          <pc:picChg chg="del mod">
            <ac:chgData name="Marta Mendes" userId="940407cf-e293-4743-9aab-df365d80035c" providerId="ADAL" clId="{E6E8207C-56ED-444B-A462-B15649B8541B}" dt="2021-01-05T14:46:10.851" v="125" actId="478"/>
            <ac:picMkLst>
              <pc:docMk/>
              <pc:sldMasterMk cId="0" sldId="2147483660"/>
              <pc:sldLayoutMk cId="0" sldId="2147483664"/>
              <ac:picMk id="15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6:15.154" v="130" actId="478"/>
            <ac:picMkLst>
              <pc:docMk/>
              <pc:sldMasterMk cId="0" sldId="2147483660"/>
              <pc:sldLayoutMk cId="0" sldId="2147483664"/>
              <ac:picMk id="17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16.199" v="131"/>
            <ac:picMkLst>
              <pc:docMk/>
              <pc:sldMasterMk cId="0" sldId="2147483660"/>
              <pc:sldLayoutMk cId="0" sldId="2147483664"/>
              <ac:picMk id="19" creationId="{CD34C1A8-AF16-4F74-AC18-A10ADB509840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6:24.865" v="137"/>
          <pc:sldLayoutMkLst>
            <pc:docMk/>
            <pc:sldMasterMk cId="0" sldId="2147483660"/>
            <pc:sldLayoutMk cId="0" sldId="2147483665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21.519" v="134" actId="478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20.967" v="133" actId="478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5"/>
              <ac:spMk id="16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22.898" v="135" actId="478"/>
            <ac:spMkLst>
              <pc:docMk/>
              <pc:sldMasterMk cId="0" sldId="2147483660"/>
              <pc:sldLayoutMk cId="0" sldId="2147483665"/>
              <ac:spMk id="18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6:20.420" v="132" actId="478"/>
            <ac:picMkLst>
              <pc:docMk/>
              <pc:sldMasterMk cId="0" sldId="2147483660"/>
              <pc:sldLayoutMk cId="0" sldId="2147483665"/>
              <ac:picMk id="15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6:23.840" v="136" actId="478"/>
            <ac:picMkLst>
              <pc:docMk/>
              <pc:sldMasterMk cId="0" sldId="2147483660"/>
              <pc:sldLayoutMk cId="0" sldId="2147483665"/>
              <ac:picMk id="17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24.865" v="137"/>
            <ac:picMkLst>
              <pc:docMk/>
              <pc:sldMasterMk cId="0" sldId="2147483660"/>
              <pc:sldLayoutMk cId="0" sldId="2147483665"/>
              <ac:picMk id="19" creationId="{A0AF84E4-2BE7-4B09-B13A-70BB25C9F155}"/>
            </ac:picMkLst>
          </pc:picChg>
          <pc:picChg chg="add mod">
            <ac:chgData name="Marta Mendes" userId="940407cf-e293-4743-9aab-df365d80035c" providerId="ADAL" clId="{E6E8207C-56ED-444B-A462-B15649B8541B}" dt="2021-01-05T14:46:24.865" v="137"/>
            <ac:picMkLst>
              <pc:docMk/>
              <pc:sldMasterMk cId="0" sldId="2147483660"/>
              <pc:sldLayoutMk cId="0" sldId="2147483665"/>
              <ac:picMk id="20" creationId="{0CFBA220-B67F-43C4-A3CD-A7B20C8BD97F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6:33.572" v="143"/>
          <pc:sldLayoutMkLst>
            <pc:docMk/>
            <pc:sldMasterMk cId="0" sldId="2147483660"/>
            <pc:sldLayoutMk cId="0" sldId="2147483666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6"/>
              <ac:spMk id="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30.120" v="140" actId="478"/>
            <ac:spMkLst>
              <pc:docMk/>
              <pc:sldMasterMk cId="0" sldId="2147483660"/>
              <pc:sldLayoutMk cId="0" sldId="2147483666"/>
              <ac:spMk id="9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28.947" v="138" actId="478"/>
            <ac:spMkLst>
              <pc:docMk/>
              <pc:sldMasterMk cId="0" sldId="2147483660"/>
              <pc:sldLayoutMk cId="0" sldId="2147483666"/>
              <ac:spMk id="1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6"/>
              <ac:spMk id="1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32.086" v="141" actId="478"/>
            <ac:spMkLst>
              <pc:docMk/>
              <pc:sldMasterMk cId="0" sldId="2147483660"/>
              <pc:sldLayoutMk cId="0" sldId="2147483666"/>
              <ac:spMk id="14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6:29.539" v="139" actId="478"/>
            <ac:picMkLst>
              <pc:docMk/>
              <pc:sldMasterMk cId="0" sldId="2147483660"/>
              <pc:sldLayoutMk cId="0" sldId="2147483666"/>
              <ac:picMk id="11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6:32.551" v="142" actId="478"/>
            <ac:picMkLst>
              <pc:docMk/>
              <pc:sldMasterMk cId="0" sldId="2147483660"/>
              <pc:sldLayoutMk cId="0" sldId="2147483666"/>
              <ac:picMk id="13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33.572" v="143"/>
            <ac:picMkLst>
              <pc:docMk/>
              <pc:sldMasterMk cId="0" sldId="2147483660"/>
              <pc:sldLayoutMk cId="0" sldId="2147483666"/>
              <ac:picMk id="15" creationId="{7B8CC078-A6DB-446B-A118-D563F59E2A3E}"/>
            </ac:picMkLst>
          </pc:picChg>
          <pc:picChg chg="add mod">
            <ac:chgData name="Marta Mendes" userId="940407cf-e293-4743-9aab-df365d80035c" providerId="ADAL" clId="{E6E8207C-56ED-444B-A462-B15649B8541B}" dt="2021-01-05T14:46:33.572" v="143"/>
            <ac:picMkLst>
              <pc:docMk/>
              <pc:sldMasterMk cId="0" sldId="2147483660"/>
              <pc:sldLayoutMk cId="0" sldId="2147483666"/>
              <ac:picMk id="16" creationId="{68D8F13F-20B3-4EE3-BE78-27EA0C0B798B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6:41.089" v="149"/>
          <pc:sldLayoutMkLst>
            <pc:docMk/>
            <pc:sldMasterMk cId="0" sldId="2147483660"/>
            <pc:sldLayoutMk cId="0" sldId="2147483667"/>
          </pc:sldLayoutMkLst>
          <pc:spChg chg="del mod">
            <ac:chgData name="Marta Mendes" userId="940407cf-e293-4743-9aab-df365d80035c" providerId="ADAL" clId="{E6E8207C-56ED-444B-A462-B15649B8541B}" dt="2021-01-05T14:46:38.388" v="146" actId="478"/>
            <ac:spMkLst>
              <pc:docMk/>
              <pc:sldMasterMk cId="0" sldId="2147483660"/>
              <pc:sldLayoutMk cId="0" sldId="2147483667"/>
              <ac:spMk id="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37.960" v="145" actId="478"/>
            <ac:spMkLst>
              <pc:docMk/>
              <pc:sldMasterMk cId="0" sldId="2147483660"/>
              <pc:sldLayoutMk cId="0" sldId="2147483667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7"/>
              <ac:spMk id="5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39.401" v="147" actId="478"/>
            <ac:spMkLst>
              <pc:docMk/>
              <pc:sldMasterMk cId="0" sldId="2147483660"/>
              <pc:sldLayoutMk cId="0" sldId="2147483667"/>
              <ac:spMk id="7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6:37.497" v="144" actId="478"/>
            <ac:picMkLst>
              <pc:docMk/>
              <pc:sldMasterMk cId="0" sldId="2147483660"/>
              <pc:sldLayoutMk cId="0" sldId="2147483667"/>
              <ac:picMk id="4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6:40.062" v="148" actId="478"/>
            <ac:picMkLst>
              <pc:docMk/>
              <pc:sldMasterMk cId="0" sldId="2147483660"/>
              <pc:sldLayoutMk cId="0" sldId="2147483667"/>
              <ac:picMk id="6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41.089" v="149"/>
            <ac:picMkLst>
              <pc:docMk/>
              <pc:sldMasterMk cId="0" sldId="2147483660"/>
              <pc:sldLayoutMk cId="0" sldId="2147483667"/>
              <ac:picMk id="8" creationId="{68DAC5BC-BC05-4B60-A23E-9886FD18D34C}"/>
            </ac:picMkLst>
          </pc:picChg>
          <pc:picChg chg="add mod">
            <ac:chgData name="Marta Mendes" userId="940407cf-e293-4743-9aab-df365d80035c" providerId="ADAL" clId="{E6E8207C-56ED-444B-A462-B15649B8541B}" dt="2021-01-05T14:46:41.089" v="149"/>
            <ac:picMkLst>
              <pc:docMk/>
              <pc:sldMasterMk cId="0" sldId="2147483660"/>
              <pc:sldLayoutMk cId="0" sldId="2147483667"/>
              <ac:picMk id="9" creationId="{A7E30EA4-663F-4318-B974-837FB87D7052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7:53.813" v="172" actId="14100"/>
          <pc:sldLayoutMkLst>
            <pc:docMk/>
            <pc:sldMasterMk cId="0" sldId="2147483660"/>
            <pc:sldLayoutMk cId="0" sldId="2147483668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7:47.889" v="170" actId="1410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4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4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4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4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7:53.813" v="172" actId="14100"/>
            <ac:spMkLst>
              <pc:docMk/>
              <pc:sldMasterMk cId="0" sldId="2147483660"/>
              <pc:sldLayoutMk cId="0" sldId="2147483668"/>
              <ac:spMk id="5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7:41.132" v="168" actId="14100"/>
            <ac:spMkLst>
              <pc:docMk/>
              <pc:sldMasterMk cId="0" sldId="2147483660"/>
              <pc:sldLayoutMk cId="0" sldId="2147483668"/>
              <ac:spMk id="5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5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6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7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8"/>
              <ac:spMk id="87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48.218" v="153" actId="478"/>
            <ac:spMkLst>
              <pc:docMk/>
              <pc:sldMasterMk cId="0" sldId="2147483660"/>
              <pc:sldLayoutMk cId="0" sldId="2147483668"/>
              <ac:spMk id="89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45.698" v="152" actId="478"/>
            <ac:spMkLst>
              <pc:docMk/>
              <pc:sldMasterMk cId="0" sldId="2147483660"/>
              <pc:sldLayoutMk cId="0" sldId="2147483668"/>
              <ac:spMk id="94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6:45.023" v="151" actId="478"/>
            <ac:spMkLst>
              <pc:docMk/>
              <pc:sldMasterMk cId="0" sldId="2147483660"/>
              <pc:sldLayoutMk cId="0" sldId="2147483668"/>
              <ac:spMk id="95" creationId="{00000000-0000-0000-0000-000000000000}"/>
            </ac:spMkLst>
          </pc:s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8"/>
              <ac:grpSpMk id="44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8"/>
              <ac:grpSpMk id="45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8"/>
              <ac:grpSpMk id="72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8"/>
              <ac:grpSpMk id="73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8"/>
              <ac:grpSpMk id="74" creationId="{00000000-0000-0000-0000-000000000000}"/>
            </ac:grpSpMkLst>
          </pc:grpChg>
          <pc:picChg chg="add mod">
            <ac:chgData name="Marta Mendes" userId="940407cf-e293-4743-9aab-df365d80035c" providerId="ADAL" clId="{E6E8207C-56ED-444B-A462-B15649B8541B}" dt="2021-01-05T14:47:00.978" v="157" actId="1076"/>
            <ac:picMkLst>
              <pc:docMk/>
              <pc:sldMasterMk cId="0" sldId="2147483660"/>
              <pc:sldLayoutMk cId="0" sldId="2147483668"/>
              <ac:picMk id="61" creationId="{1865C8AF-F081-47E9-AD32-A6C2B741AA10}"/>
            </ac:picMkLst>
          </pc:picChg>
          <pc:picChg chg="del mod">
            <ac:chgData name="Marta Mendes" userId="940407cf-e293-4743-9aab-df365d80035c" providerId="ADAL" clId="{E6E8207C-56ED-444B-A462-B15649B8541B}" dt="2021-01-05T14:46:48.741" v="154" actId="478"/>
            <ac:picMkLst>
              <pc:docMk/>
              <pc:sldMasterMk cId="0" sldId="2147483660"/>
              <pc:sldLayoutMk cId="0" sldId="2147483668"/>
              <ac:picMk id="88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6:50.162" v="155"/>
            <ac:picMkLst>
              <pc:docMk/>
              <pc:sldMasterMk cId="0" sldId="2147483660"/>
              <pc:sldLayoutMk cId="0" sldId="2147483668"/>
              <ac:picMk id="90" creationId="{EFA8E85D-C919-4DC2-BA89-38A1AC020799}"/>
            </ac:picMkLst>
          </pc:picChg>
          <pc:picChg chg="del mod">
            <ac:chgData name="Marta Mendes" userId="940407cf-e293-4743-9aab-df365d80035c" providerId="ADAL" clId="{E6E8207C-56ED-444B-A462-B15649B8541B}" dt="2021-01-05T14:46:44.459" v="150" actId="478"/>
            <ac:picMkLst>
              <pc:docMk/>
              <pc:sldMasterMk cId="0" sldId="2147483660"/>
              <pc:sldLayoutMk cId="0" sldId="2147483668"/>
              <ac:picMk id="96" creationId="{00000000-0000-0000-0000-000000000000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8:00.854" v="173" actId="14100"/>
          <pc:sldLayoutMkLst>
            <pc:docMk/>
            <pc:sldMasterMk cId="0" sldId="2147483660"/>
            <pc:sldLayoutMk cId="0" sldId="2147483669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8:00.854" v="173" actId="1410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4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4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4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4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5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5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5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6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7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8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9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7:10.711" v="161" actId="478"/>
            <ac:spMkLst>
              <pc:docMk/>
              <pc:sldMasterMk cId="0" sldId="2147483660"/>
              <pc:sldLayoutMk cId="0" sldId="2147483669"/>
              <ac:spMk id="9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7:08.967" v="160" actId="478"/>
            <ac:spMkLst>
              <pc:docMk/>
              <pc:sldMasterMk cId="0" sldId="2147483660"/>
              <pc:sldLayoutMk cId="0" sldId="2147483669"/>
              <ac:spMk id="9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94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7:07.186" v="159" actId="478"/>
            <ac:spMkLst>
              <pc:docMk/>
              <pc:sldMasterMk cId="0" sldId="2147483660"/>
              <pc:sldLayoutMk cId="0" sldId="2147483669"/>
              <ac:spMk id="9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7:32.796" v="167" actId="14100"/>
            <ac:spMkLst>
              <pc:docMk/>
              <pc:sldMasterMk cId="0" sldId="2147483660"/>
              <pc:sldLayoutMk cId="0" sldId="2147483669"/>
              <ac:spMk id="10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7:22.247" v="164" actId="14100"/>
            <ac:spMkLst>
              <pc:docMk/>
              <pc:sldMasterMk cId="0" sldId="2147483660"/>
              <pc:sldLayoutMk cId="0" sldId="2147483669"/>
              <ac:spMk id="10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69"/>
              <ac:spMk id="105" creationId="{00000000-0000-0000-0000-000000000000}"/>
            </ac:spMkLst>
          </pc:s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9"/>
              <ac:grpSpMk id="44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9"/>
              <ac:grpSpMk id="45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9"/>
              <ac:grpSpMk id="75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9"/>
              <ac:grpSpMk id="76" creationId="{00000000-0000-0000-0000-000000000000}"/>
            </ac:grpSpMkLst>
          </pc:grpChg>
          <pc:grpChg chg="mod">
            <ac:chgData name="Marta Mendes" userId="940407cf-e293-4743-9aab-df365d80035c" providerId="ADAL" clId="{E6E8207C-56ED-444B-A462-B15649B8541B}" dt="2021-01-05T14:35:31.780" v="77"/>
            <ac:grpSpMkLst>
              <pc:docMk/>
              <pc:sldMasterMk cId="0" sldId="2147483660"/>
              <pc:sldLayoutMk cId="0" sldId="2147483669"/>
              <ac:grpSpMk id="77" creationId="{00000000-0000-0000-0000-000000000000}"/>
            </ac:grpSpMkLst>
          </pc:grpChg>
          <pc:picChg chg="add mod">
            <ac:chgData name="Marta Mendes" userId="940407cf-e293-4743-9aab-df365d80035c" providerId="ADAL" clId="{E6E8207C-56ED-444B-A462-B15649B8541B}" dt="2021-01-05T14:47:17.934" v="163"/>
            <ac:picMkLst>
              <pc:docMk/>
              <pc:sldMasterMk cId="0" sldId="2147483660"/>
              <pc:sldLayoutMk cId="0" sldId="2147483669"/>
              <ac:picMk id="54" creationId="{21F00E67-7125-43C1-86AE-B72AA2ECDCB3}"/>
            </ac:picMkLst>
          </pc:picChg>
          <pc:picChg chg="add mod">
            <ac:chgData name="Marta Mendes" userId="940407cf-e293-4743-9aab-df365d80035c" providerId="ADAL" clId="{E6E8207C-56ED-444B-A462-B15649B8541B}" dt="2021-01-05T14:47:17.934" v="163"/>
            <ac:picMkLst>
              <pc:docMk/>
              <pc:sldMasterMk cId="0" sldId="2147483660"/>
              <pc:sldLayoutMk cId="0" sldId="2147483669"/>
              <ac:picMk id="55" creationId="{CD8571FE-1A36-43FD-9540-DC543C3C9DD8}"/>
            </ac:picMkLst>
          </pc:picChg>
          <pc:picChg chg="del mod">
            <ac:chgData name="Marta Mendes" userId="940407cf-e293-4743-9aab-df365d80035c" providerId="ADAL" clId="{E6E8207C-56ED-444B-A462-B15649B8541B}" dt="2021-01-05T14:47:11.278" v="162" actId="478"/>
            <ac:picMkLst>
              <pc:docMk/>
              <pc:sldMasterMk cId="0" sldId="2147483660"/>
              <pc:sldLayoutMk cId="0" sldId="2147483669"/>
              <ac:picMk id="91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7:06.634" v="158" actId="478"/>
            <ac:picMkLst>
              <pc:docMk/>
              <pc:sldMasterMk cId="0" sldId="2147483660"/>
              <pc:sldLayoutMk cId="0" sldId="2147483669"/>
              <ac:picMk id="96" creationId="{00000000-0000-0000-0000-000000000000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8:17.408" v="179"/>
          <pc:sldLayoutMkLst>
            <pc:docMk/>
            <pc:sldMasterMk cId="0" sldId="2147483660"/>
            <pc:sldLayoutMk cId="0" sldId="2147483670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0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0"/>
              <ac:spMk id="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07.681" v="176" actId="478"/>
            <ac:spMkLst>
              <pc:docMk/>
              <pc:sldMasterMk cId="0" sldId="2147483660"/>
              <pc:sldLayoutMk cId="0" sldId="2147483670"/>
              <ac:spMk id="1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07.125" v="175" actId="478"/>
            <ac:spMkLst>
              <pc:docMk/>
              <pc:sldMasterMk cId="0" sldId="2147483660"/>
              <pc:sldLayoutMk cId="0" sldId="2147483670"/>
              <ac:spMk id="1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0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08.818" v="177" actId="478"/>
            <ac:spMkLst>
              <pc:docMk/>
              <pc:sldMasterMk cId="0" sldId="2147483660"/>
              <pc:sldLayoutMk cId="0" sldId="2147483670"/>
              <ac:spMk id="15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8:06.424" v="174" actId="478"/>
            <ac:picMkLst>
              <pc:docMk/>
              <pc:sldMasterMk cId="0" sldId="2147483660"/>
              <pc:sldLayoutMk cId="0" sldId="2147483670"/>
              <ac:picMk id="12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8:09.256" v="178" actId="478"/>
            <ac:picMkLst>
              <pc:docMk/>
              <pc:sldMasterMk cId="0" sldId="2147483660"/>
              <pc:sldLayoutMk cId="0" sldId="2147483670"/>
              <ac:picMk id="14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8:17.408" v="179"/>
            <ac:picMkLst>
              <pc:docMk/>
              <pc:sldMasterMk cId="0" sldId="2147483660"/>
              <pc:sldLayoutMk cId="0" sldId="2147483670"/>
              <ac:picMk id="16" creationId="{B546B532-8F1F-4748-8E9D-2AC411D6972C}"/>
            </ac:picMkLst>
          </pc:picChg>
          <pc:picChg chg="add mod">
            <ac:chgData name="Marta Mendes" userId="940407cf-e293-4743-9aab-df365d80035c" providerId="ADAL" clId="{E6E8207C-56ED-444B-A462-B15649B8541B}" dt="2021-01-05T14:48:17.408" v="179"/>
            <ac:picMkLst>
              <pc:docMk/>
              <pc:sldMasterMk cId="0" sldId="2147483660"/>
              <pc:sldLayoutMk cId="0" sldId="2147483670"/>
              <ac:picMk id="17" creationId="{0DE86C26-C8E0-498B-8AF1-3556F26A1527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8:27.271" v="186"/>
          <pc:sldLayoutMkLst>
            <pc:docMk/>
            <pc:sldMasterMk cId="0" sldId="2147483660"/>
            <pc:sldLayoutMk cId="0" sldId="2147483671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24.033" v="182" actId="478"/>
            <ac:spMkLst>
              <pc:docMk/>
              <pc:sldMasterMk cId="0" sldId="2147483660"/>
              <pc:sldLayoutMk cId="0" sldId="2147483671"/>
              <ac:spMk id="1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23.557" v="181" actId="478"/>
            <ac:spMkLst>
              <pc:docMk/>
              <pc:sldMasterMk cId="0" sldId="2147483660"/>
              <pc:sldLayoutMk cId="0" sldId="2147483671"/>
              <ac:spMk id="1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0" sldId="2147483671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25.748" v="184" actId="478"/>
            <ac:spMkLst>
              <pc:docMk/>
              <pc:sldMasterMk cId="0" sldId="2147483660"/>
              <pc:sldLayoutMk cId="0" sldId="2147483671"/>
              <ac:spMk id="15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8:23.082" v="180" actId="478"/>
            <ac:picMkLst>
              <pc:docMk/>
              <pc:sldMasterMk cId="0" sldId="2147483660"/>
              <pc:sldLayoutMk cId="0" sldId="2147483671"/>
              <ac:picMk id="12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8:26.222" v="185" actId="478"/>
            <ac:picMkLst>
              <pc:docMk/>
              <pc:sldMasterMk cId="0" sldId="2147483660"/>
              <pc:sldLayoutMk cId="0" sldId="2147483671"/>
              <ac:picMk id="14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8:27.271" v="186"/>
            <ac:picMkLst>
              <pc:docMk/>
              <pc:sldMasterMk cId="0" sldId="2147483660"/>
              <pc:sldLayoutMk cId="0" sldId="2147483671"/>
              <ac:picMk id="16" creationId="{16C24DB4-E731-4E94-8729-C17AE9042B8C}"/>
            </ac:picMkLst>
          </pc:picChg>
          <pc:picChg chg="add mod">
            <ac:chgData name="Marta Mendes" userId="940407cf-e293-4743-9aab-df365d80035c" providerId="ADAL" clId="{E6E8207C-56ED-444B-A462-B15649B8541B}" dt="2021-01-05T14:48:27.271" v="186"/>
            <ac:picMkLst>
              <pc:docMk/>
              <pc:sldMasterMk cId="0" sldId="2147483660"/>
              <pc:sldLayoutMk cId="0" sldId="2147483671"/>
              <ac:picMk id="17" creationId="{3109907D-76EF-43D9-95DA-AC98F3EA32F5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45:54.945" v="117"/>
          <pc:sldLayoutMkLst>
            <pc:docMk/>
            <pc:sldMasterMk cId="0" sldId="2147483660"/>
            <pc:sldLayoutMk cId="302617572" sldId="2147483672"/>
          </pc:sldLayoutMkLst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302617572" sldId="2147483672"/>
              <ac:spMk id="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302617572" sldId="2147483672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302617572" sldId="2147483672"/>
              <ac:spMk id="1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5:45.745" v="114" actId="478"/>
            <ac:spMkLst>
              <pc:docMk/>
              <pc:sldMasterMk cId="0" sldId="2147483660"/>
              <pc:sldLayoutMk cId="302617572" sldId="2147483672"/>
              <ac:spMk id="13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5:44.949" v="113" actId="478"/>
            <ac:spMkLst>
              <pc:docMk/>
              <pc:sldMasterMk cId="0" sldId="2147483660"/>
              <pc:sldLayoutMk cId="302617572" sldId="2147483672"/>
              <ac:spMk id="14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5:47.253" v="115" actId="478"/>
            <ac:spMkLst>
              <pc:docMk/>
              <pc:sldMasterMk cId="0" sldId="2147483660"/>
              <pc:sldLayoutMk cId="302617572" sldId="2147483672"/>
              <ac:spMk id="17" creationId="{00000000-0000-0000-0000-000000000000}"/>
            </ac:spMkLst>
          </pc:spChg>
          <pc:picChg chg="add del mod">
            <ac:chgData name="Marta Mendes" userId="940407cf-e293-4743-9aab-df365d80035c" providerId="ADAL" clId="{E6E8207C-56ED-444B-A462-B15649B8541B}" dt="2021-01-05T14:44:35.936" v="99" actId="478"/>
            <ac:picMkLst>
              <pc:docMk/>
              <pc:sldMasterMk cId="0" sldId="2147483660"/>
              <pc:sldLayoutMk cId="302617572" sldId="2147483672"/>
              <ac:picMk id="5" creationId="{57E7DA33-4151-4A4B-BD2D-0FEAAC5CE11A}"/>
            </ac:picMkLst>
          </pc:picChg>
          <pc:picChg chg="add mod">
            <ac:chgData name="Marta Mendes" userId="940407cf-e293-4743-9aab-df365d80035c" providerId="ADAL" clId="{E6E8207C-56ED-444B-A462-B15649B8541B}" dt="2021-01-05T14:45:54.945" v="117"/>
            <ac:picMkLst>
              <pc:docMk/>
              <pc:sldMasterMk cId="0" sldId="2147483660"/>
              <pc:sldLayoutMk cId="302617572" sldId="2147483672"/>
              <ac:picMk id="12" creationId="{AE3A264C-D096-4D23-B58D-6AA49369BD34}"/>
            </ac:picMkLst>
          </pc:picChg>
          <pc:picChg chg="del mod">
            <ac:chgData name="Marta Mendes" userId="940407cf-e293-4743-9aab-df365d80035c" providerId="ADAL" clId="{E6E8207C-56ED-444B-A462-B15649B8541B}" dt="2021-01-05T14:45:43.633" v="112" actId="478"/>
            <ac:picMkLst>
              <pc:docMk/>
              <pc:sldMasterMk cId="0" sldId="2147483660"/>
              <pc:sldLayoutMk cId="302617572" sldId="2147483672"/>
              <ac:picMk id="15" creationId="{00000000-0000-0000-0000-000000000000}"/>
            </ac:picMkLst>
          </pc:picChg>
          <pc:picChg chg="del mod">
            <ac:chgData name="Marta Mendes" userId="940407cf-e293-4743-9aab-df365d80035c" providerId="ADAL" clId="{E6E8207C-56ED-444B-A462-B15649B8541B}" dt="2021-01-05T14:45:47.797" v="116" actId="478"/>
            <ac:picMkLst>
              <pc:docMk/>
              <pc:sldMasterMk cId="0" sldId="2147483660"/>
              <pc:sldLayoutMk cId="302617572" sldId="2147483672"/>
              <ac:picMk id="16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5:54.945" v="117"/>
            <ac:picMkLst>
              <pc:docMk/>
              <pc:sldMasterMk cId="0" sldId="2147483660"/>
              <pc:sldLayoutMk cId="302617572" sldId="2147483672"/>
              <ac:picMk id="18" creationId="{57224F99-874D-496B-BA6F-48340AA65EDB}"/>
            </ac:picMkLst>
          </pc:picChg>
        </pc:sldLayoutChg>
        <pc:sldLayoutChg chg="addSp delSp modSp mod">
          <pc:chgData name="Marta Mendes" userId="940407cf-e293-4743-9aab-df365d80035c" providerId="ADAL" clId="{E6E8207C-56ED-444B-A462-B15649B8541B}" dt="2021-01-05T14:50:36.582" v="202" actId="1076"/>
          <pc:sldLayoutMkLst>
            <pc:docMk/>
            <pc:sldMasterMk cId="0" sldId="2147483660"/>
            <pc:sldLayoutMk cId="2232768779" sldId="2147483673"/>
          </pc:sldLayoutMkLst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50:36.582" v="202" actId="1076"/>
            <ac:spMkLst>
              <pc:docMk/>
              <pc:sldMasterMk cId="0" sldId="2147483660"/>
              <pc:sldLayoutMk cId="2232768779" sldId="2147483673"/>
              <ac:spMk id="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1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8:51.926" v="194" actId="207"/>
            <ac:spMkLst>
              <pc:docMk/>
              <pc:sldMasterMk cId="0" sldId="2147483660"/>
              <pc:sldLayoutMk cId="2232768779" sldId="2147483673"/>
              <ac:spMk id="14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35.730" v="191" actId="478"/>
            <ac:spMkLst>
              <pc:docMk/>
              <pc:sldMasterMk cId="0" sldId="2147483660"/>
              <pc:sldLayoutMk cId="2232768779" sldId="2147483673"/>
              <ac:spMk id="1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2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2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2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2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41.987" v="201" actId="404"/>
            <ac:spMkLst>
              <pc:docMk/>
              <pc:sldMasterMk cId="0" sldId="2147483660"/>
              <pc:sldLayoutMk cId="2232768779" sldId="2147483673"/>
              <ac:spMk id="3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33.164" v="189" actId="478"/>
            <ac:spMkLst>
              <pc:docMk/>
              <pc:sldMasterMk cId="0" sldId="2147483660"/>
              <pc:sldLayoutMk cId="2232768779" sldId="2147483673"/>
              <ac:spMk id="32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31.150" v="188" actId="478"/>
            <ac:spMkLst>
              <pc:docMk/>
              <pc:sldMasterMk cId="0" sldId="2147483660"/>
              <pc:sldLayoutMk cId="2232768779" sldId="2147483673"/>
              <ac:spMk id="33" creationId="{00000000-0000-0000-0000-000000000000}"/>
            </ac:spMkLst>
          </pc:spChg>
          <pc:picChg chg="del mod">
            <ac:chgData name="Marta Mendes" userId="940407cf-e293-4743-9aab-df365d80035c" providerId="ADAL" clId="{E6E8207C-56ED-444B-A462-B15649B8541B}" dt="2021-01-05T14:48:34.479" v="190" actId="478"/>
            <ac:picMkLst>
              <pc:docMk/>
              <pc:sldMasterMk cId="0" sldId="2147483660"/>
              <pc:sldLayoutMk cId="2232768779" sldId="2147483673"/>
              <ac:picMk id="15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8:36.822" v="192"/>
            <ac:picMkLst>
              <pc:docMk/>
              <pc:sldMasterMk cId="0" sldId="2147483660"/>
              <pc:sldLayoutMk cId="2232768779" sldId="2147483673"/>
              <ac:picMk id="22" creationId="{4C387E78-3FE1-4FB5-8520-FB47E24F4803}"/>
            </ac:picMkLst>
          </pc:picChg>
          <pc:picChg chg="add mod">
            <ac:chgData name="Marta Mendes" userId="940407cf-e293-4743-9aab-df365d80035c" providerId="ADAL" clId="{E6E8207C-56ED-444B-A462-B15649B8541B}" dt="2021-01-05T14:48:36.822" v="192"/>
            <ac:picMkLst>
              <pc:docMk/>
              <pc:sldMasterMk cId="0" sldId="2147483660"/>
              <pc:sldLayoutMk cId="2232768779" sldId="2147483673"/>
              <ac:picMk id="23" creationId="{37435112-4B74-4FD2-88AE-5696B754BDFC}"/>
            </ac:picMkLst>
          </pc:picChg>
          <pc:picChg chg="del mod">
            <ac:chgData name="Marta Mendes" userId="940407cf-e293-4743-9aab-df365d80035c" providerId="ADAL" clId="{E6E8207C-56ED-444B-A462-B15649B8541B}" dt="2021-01-05T14:48:30.586" v="187" actId="478"/>
            <ac:picMkLst>
              <pc:docMk/>
              <pc:sldMasterMk cId="0" sldId="2147483660"/>
              <pc:sldLayoutMk cId="2232768779" sldId="2147483673"/>
              <ac:picMk id="34" creationId="{00000000-0000-0000-0000-000000000000}"/>
            </ac:picMkLst>
          </pc:picChg>
          <pc:cxnChg chg="mod">
            <ac:chgData name="Marta Mendes" userId="940407cf-e293-4743-9aab-df365d80035c" providerId="ADAL" clId="{E6E8207C-56ED-444B-A462-B15649B8541B}" dt="2021-01-05T14:50:36.582" v="202" actId="1076"/>
            <ac:cxnSpMkLst>
              <pc:docMk/>
              <pc:sldMasterMk cId="0" sldId="2147483660"/>
              <pc:sldLayoutMk cId="2232768779" sldId="2147483673"/>
              <ac:cxnSpMk id="9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50:36.582" v="202" actId="1076"/>
            <ac:cxnSpMkLst>
              <pc:docMk/>
              <pc:sldMasterMk cId="0" sldId="2147483660"/>
              <pc:sldLayoutMk cId="2232768779" sldId="2147483673"/>
              <ac:cxnSpMk id="10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50:36.582" v="202" actId="1076"/>
            <ac:cxnSpMkLst>
              <pc:docMk/>
              <pc:sldMasterMk cId="0" sldId="2147483660"/>
              <pc:sldLayoutMk cId="2232768779" sldId="2147483673"/>
              <ac:cxnSpMk id="11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50:36.582" v="202" actId="1076"/>
            <ac:cxnSpMkLst>
              <pc:docMk/>
              <pc:sldMasterMk cId="0" sldId="2147483660"/>
              <pc:sldLayoutMk cId="2232768779" sldId="2147483673"/>
              <ac:cxnSpMk id="13" creationId="{00000000-0000-0000-0000-000000000000}"/>
            </ac:cxnSpMkLst>
          </pc:cxnChg>
        </pc:sldLayoutChg>
        <pc:sldLayoutChg chg="addSp delSp modSp mod">
          <pc:chgData name="Marta Mendes" userId="940407cf-e293-4743-9aab-df365d80035c" providerId="ADAL" clId="{E6E8207C-56ED-444B-A462-B15649B8541B}" dt="2021-01-05T14:49:33.435" v="200" actId="404"/>
          <pc:sldLayoutMkLst>
            <pc:docMk/>
            <pc:sldMasterMk cId="0" sldId="2147483660"/>
            <pc:sldLayoutMk cId="822936821" sldId="2147483674"/>
          </pc:sldLayoutMkLst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4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822936821" sldId="2147483674"/>
              <ac:spMk id="1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1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1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1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1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1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822936821" sldId="2147483674"/>
              <ac:spMk id="2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2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2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2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0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1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2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5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6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7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8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49:33.435" v="200" actId="404"/>
            <ac:spMkLst>
              <pc:docMk/>
              <pc:sldMasterMk cId="0" sldId="2147483660"/>
              <pc:sldLayoutMk cId="822936821" sldId="2147483674"/>
              <ac:spMk id="39" creationId="{00000000-0000-0000-0000-000000000000}"/>
            </ac:spMkLst>
          </pc:spChg>
          <pc:spChg chg="mod">
            <ac:chgData name="Marta Mendes" userId="940407cf-e293-4743-9aab-df365d80035c" providerId="ADAL" clId="{E6E8207C-56ED-444B-A462-B15649B8541B}" dt="2021-01-05T14:35:31.780" v="77"/>
            <ac:spMkLst>
              <pc:docMk/>
              <pc:sldMasterMk cId="0" sldId="2147483660"/>
              <pc:sldLayoutMk cId="822936821" sldId="2147483674"/>
              <ac:spMk id="40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59.569" v="197" actId="478"/>
            <ac:spMkLst>
              <pc:docMk/>
              <pc:sldMasterMk cId="0" sldId="2147483660"/>
              <pc:sldLayoutMk cId="822936821" sldId="2147483674"/>
              <ac:spMk id="41" creationId="{00000000-0000-0000-0000-000000000000}"/>
            </ac:spMkLst>
          </pc:spChg>
          <pc:spChg chg="del mod">
            <ac:chgData name="Marta Mendes" userId="940407cf-e293-4743-9aab-df365d80035c" providerId="ADAL" clId="{E6E8207C-56ED-444B-A462-B15649B8541B}" dt="2021-01-05T14:48:59.004" v="196" actId="478"/>
            <ac:spMkLst>
              <pc:docMk/>
              <pc:sldMasterMk cId="0" sldId="2147483660"/>
              <pc:sldLayoutMk cId="822936821" sldId="2147483674"/>
              <ac:spMk id="42" creationId="{00000000-0000-0000-0000-000000000000}"/>
            </ac:spMkLst>
          </pc:spChg>
          <pc:spChg chg="add mod">
            <ac:chgData name="Marta Mendes" userId="940407cf-e293-4743-9aab-df365d80035c" providerId="ADAL" clId="{E6E8207C-56ED-444B-A462-B15649B8541B}" dt="2021-01-05T14:49:08.271" v="199"/>
            <ac:spMkLst>
              <pc:docMk/>
              <pc:sldMasterMk cId="0" sldId="2147483660"/>
              <pc:sldLayoutMk cId="822936821" sldId="2147483674"/>
              <ac:spMk id="46" creationId="{94BC792E-1E58-4C2D-AECA-73EAE730DFB1}"/>
            </ac:spMkLst>
          </pc:spChg>
          <pc:picChg chg="del mod">
            <ac:chgData name="Marta Mendes" userId="940407cf-e293-4743-9aab-df365d80035c" providerId="ADAL" clId="{E6E8207C-56ED-444B-A462-B15649B8541B}" dt="2021-01-05T14:48:58.489" v="195" actId="478"/>
            <ac:picMkLst>
              <pc:docMk/>
              <pc:sldMasterMk cId="0" sldId="2147483660"/>
              <pc:sldLayoutMk cId="822936821" sldId="2147483674"/>
              <ac:picMk id="43" creationId="{00000000-0000-0000-0000-000000000000}"/>
            </ac:picMkLst>
          </pc:picChg>
          <pc:picChg chg="add mod">
            <ac:chgData name="Marta Mendes" userId="940407cf-e293-4743-9aab-df365d80035c" providerId="ADAL" clId="{E6E8207C-56ED-444B-A462-B15649B8541B}" dt="2021-01-05T14:49:00.684" v="198"/>
            <ac:picMkLst>
              <pc:docMk/>
              <pc:sldMasterMk cId="0" sldId="2147483660"/>
              <pc:sldLayoutMk cId="822936821" sldId="2147483674"/>
              <ac:picMk id="44" creationId="{05A8A232-AC67-402A-A46F-B1FB98C97027}"/>
            </ac:picMkLst>
          </pc:picChg>
          <pc:picChg chg="add mod">
            <ac:chgData name="Marta Mendes" userId="940407cf-e293-4743-9aab-df365d80035c" providerId="ADAL" clId="{E6E8207C-56ED-444B-A462-B15649B8541B}" dt="2021-01-05T14:49:00.684" v="198"/>
            <ac:picMkLst>
              <pc:docMk/>
              <pc:sldMasterMk cId="0" sldId="2147483660"/>
              <pc:sldLayoutMk cId="822936821" sldId="2147483674"/>
              <ac:picMk id="45" creationId="{ECFA2BC4-5F0B-4FC1-8582-59E6E06CB31A}"/>
            </ac:picMkLst>
          </pc:pic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8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9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10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11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13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14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21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22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23" creationId="{00000000-0000-0000-0000-000000000000}"/>
            </ac:cxnSpMkLst>
          </pc:cxnChg>
          <pc:cxnChg chg="mod">
            <ac:chgData name="Marta Mendes" userId="940407cf-e293-4743-9aab-df365d80035c" providerId="ADAL" clId="{E6E8207C-56ED-444B-A462-B15649B8541B}" dt="2021-01-05T14:49:33.435" v="200" actId="404"/>
            <ac:cxnSpMkLst>
              <pc:docMk/>
              <pc:sldMasterMk cId="0" sldId="2147483660"/>
              <pc:sldLayoutMk cId="822936821" sldId="2147483674"/>
              <ac:cxnSpMk id="24" creationId="{00000000-0000-0000-0000-00000000000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1899-ACAE-4C70-91A8-BE2B3AE3B7D1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1814-35BB-4C8A-845A-471B7A70FC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7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B06-8E88-413B-8584-E18E4558A61F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B2E6-1EF5-48B0-B797-FBC6C6CD300E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56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Dinsdag</a:t>
            </a:r>
            <a:r>
              <a:rPr lang="nl-BE" baseline="0" dirty="0" smtClean="0"/>
              <a:t> 6 februari 2024: Ursula </a:t>
            </a:r>
            <a:r>
              <a:rPr lang="nl-BE" baseline="0" dirty="0" err="1" smtClean="0"/>
              <a:t>von</a:t>
            </a:r>
            <a:r>
              <a:rPr lang="nl-BE" baseline="0" dirty="0" smtClean="0"/>
              <a:t> der Leyen, Europees Parlement in Straatsburg</a:t>
            </a:r>
          </a:p>
          <a:p>
            <a:pPr marL="171450" indent="-171450">
              <a:buFont typeface="Wingdings" panose="05000000000000000000" pitchFamily="2" charset="2"/>
              <a:buChar char="ð"/>
            </a:pP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aangekondigd dat de Commissie niet langer voorstander is van een halvering van het gewasbeschermingsmiddelengebruik tegen 2030.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voorstel dat in 2022 was gelanceerd.</a:t>
            </a:r>
            <a:r>
              <a:rPr lang="nl-BE" baseline="0" dirty="0" smtClean="0"/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nl-BE" dirty="0" smtClean="0"/>
              <a:t>voorstel werd in november vorig jaar verworpen door het Europees Parlement, en ook de lidstaten boeken in dit dossier geen vooruitgang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symbool geworden van polarisering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Daarom gaat Von der Leyen het college van Eurocommissarissen vragen om de ontwerpverordening in te trekken 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nl-BE" dirty="0" smtClean="0"/>
              <a:t>Maar ook: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dirty="0" smtClean="0"/>
              <a:t>bottom-up aanpak – stimuli (</a:t>
            </a:r>
            <a:r>
              <a:rPr lang="nl-BE" dirty="0" err="1" smtClean="0"/>
              <a:t>von</a:t>
            </a:r>
            <a:r>
              <a:rPr lang="nl-BE" dirty="0" smtClean="0"/>
              <a:t> der Leyen)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dirty="0" smtClean="0"/>
              <a:t>samenspraak</a:t>
            </a:r>
            <a:r>
              <a:rPr lang="nl-BE" baseline="0" dirty="0" smtClean="0"/>
              <a:t> (De </a:t>
            </a:r>
            <a:r>
              <a:rPr lang="nl-BE" baseline="0" dirty="0" err="1" smtClean="0"/>
              <a:t>Croo</a:t>
            </a:r>
            <a:r>
              <a:rPr lang="nl-BE" baseline="0" dirty="0" smtClean="0"/>
              <a:t>)</a:t>
            </a:r>
          </a:p>
          <a:p>
            <a:pPr marL="628650" lvl="1" indent="-171450">
              <a:buFont typeface="Wingdings" panose="05000000000000000000" pitchFamily="2" charset="2"/>
              <a:buChar char="ð"/>
            </a:pPr>
            <a:r>
              <a:rPr lang="nl-BE" b="1" dirty="0" smtClean="0">
                <a:solidFill>
                  <a:srgbClr val="86BC4E"/>
                </a:solidFill>
              </a:rPr>
              <a:t>GBM-gebruik</a:t>
            </a:r>
            <a:r>
              <a:rPr lang="nl-BE" b="1" baseline="0" dirty="0" smtClean="0">
                <a:solidFill>
                  <a:srgbClr val="86BC4E"/>
                </a:solidFill>
              </a:rPr>
              <a:t> reduceren door toepassen van holistische IPM is precies wat IPMWORKS doet met hubs</a:t>
            </a:r>
            <a:endParaRPr lang="nl-BE" b="1" dirty="0" smtClean="0">
              <a:solidFill>
                <a:srgbClr val="86BC4E"/>
              </a:solidFill>
            </a:endParaRPr>
          </a:p>
          <a:p>
            <a:pPr marL="0" lvl="0" indent="0">
              <a:buFont typeface="Wingdings" panose="05000000000000000000" pitchFamily="2" charset="2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15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= </a:t>
            </a:r>
            <a:r>
              <a:rPr lang="en-GB" dirty="0" err="1" smtClean="0"/>
              <a:t>bv</a:t>
            </a:r>
            <a:r>
              <a:rPr lang="en-GB" dirty="0" smtClean="0"/>
              <a:t>. </a:t>
            </a:r>
            <a:r>
              <a:rPr lang="en-GB" dirty="0" err="1" smtClean="0"/>
              <a:t>Waarnemingen</a:t>
            </a:r>
            <a:r>
              <a:rPr lang="en-GB" dirty="0" smtClean="0"/>
              <a:t> en </a:t>
            </a:r>
            <a:r>
              <a:rPr lang="en-GB" dirty="0" err="1" smtClean="0"/>
              <a:t>waarschuwingen</a:t>
            </a:r>
            <a:r>
              <a:rPr lang="en-GB" dirty="0" smtClean="0"/>
              <a:t>, apps die </a:t>
            </a:r>
            <a:r>
              <a:rPr lang="en-GB" dirty="0" err="1" smtClean="0"/>
              <a:t>landbouwers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gebruiken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monitoring en </a:t>
            </a:r>
            <a:r>
              <a:rPr lang="en-GB" dirty="0" err="1" smtClean="0"/>
              <a:t>beslissing</a:t>
            </a:r>
            <a:r>
              <a:rPr lang="en-GB" dirty="0" smtClean="0"/>
              <a:t> al/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behandelen</a:t>
            </a:r>
            <a:endParaRPr lang="en-GB" dirty="0" smtClean="0"/>
          </a:p>
          <a:p>
            <a:pPr marL="628650" lvl="1" indent="-171450">
              <a:buFont typeface="Wingdings" panose="05000000000000000000" pitchFamily="2" charset="2"/>
              <a:buChar char="ð"/>
            </a:pPr>
            <a:r>
              <a:rPr lang="en-GB" dirty="0" err="1" smtClean="0"/>
              <a:t>Beide</a:t>
            </a:r>
            <a:r>
              <a:rPr lang="en-GB" dirty="0" smtClean="0"/>
              <a:t> </a:t>
            </a:r>
            <a:r>
              <a:rPr lang="en-GB" dirty="0" err="1" smtClean="0"/>
              <a:t>projecten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sterk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ingezet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ontwikkeling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toolboxen</a:t>
            </a:r>
            <a:endParaRPr lang="en-GB" baseline="0" dirty="0" smtClean="0"/>
          </a:p>
          <a:p>
            <a:pPr marL="628650" lvl="1" indent="-171450">
              <a:buFont typeface="Wingdings" panose="05000000000000000000" pitchFamily="2" charset="2"/>
              <a:buChar char="ð"/>
            </a:pPr>
            <a:r>
              <a:rPr lang="en-GB" baseline="0" dirty="0" err="1" smtClean="0"/>
              <a:t>Onderhoud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nodig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Aanpassing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klimaatverandering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migrerende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ziekten</a:t>
            </a:r>
            <a:r>
              <a:rPr lang="en-GB" baseline="0" dirty="0" smtClean="0"/>
              <a:t>/</a:t>
            </a:r>
            <a:r>
              <a:rPr lang="en-GB" baseline="0" dirty="0" err="1" smtClean="0"/>
              <a:t>plagen</a:t>
            </a:r>
            <a:endParaRPr lang="en-GB" baseline="0" dirty="0" smtClean="0"/>
          </a:p>
          <a:p>
            <a:pPr marL="628650" lvl="1" indent="-171450">
              <a:buFont typeface="Wingdings" panose="05000000000000000000" pitchFamily="2" charset="2"/>
              <a:buChar char="ð"/>
            </a:pPr>
            <a:r>
              <a:rPr lang="en-GB" baseline="0" dirty="0" err="1" smtClean="0"/>
              <a:t>Verdere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verspreiding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Tool </a:t>
            </a:r>
            <a:r>
              <a:rPr lang="en-GB" baseline="0" dirty="0" err="1" smtClean="0"/>
              <a:t>ontwikkeld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bepaalde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regio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vertale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andere</a:t>
            </a:r>
            <a:r>
              <a:rPr lang="en-GB" baseline="0" dirty="0" smtClean="0"/>
              <a:t> region’s (</a:t>
            </a:r>
            <a:r>
              <a:rPr lang="en-GB" baseline="0" dirty="0" err="1" smtClean="0"/>
              <a:t>taal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omstandigheden</a:t>
            </a:r>
            <a:r>
              <a:rPr lang="en-GB" baseline="0" dirty="0" smtClean="0"/>
              <a:t>)</a:t>
            </a:r>
          </a:p>
          <a:p>
            <a:pPr marL="628650" lvl="1" indent="-171450">
              <a:buFont typeface="Wingdings" panose="05000000000000000000" pitchFamily="2" charset="2"/>
              <a:buChar char="ð"/>
            </a:pPr>
            <a:r>
              <a:rPr lang="en-GB" baseline="0" dirty="0" err="1" smtClean="0"/>
              <a:t>Verdere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ontwikkeling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inbouwen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economsiche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aspecten</a:t>
            </a:r>
            <a:r>
              <a:rPr lang="en-GB" baseline="0" dirty="0" smtClean="0"/>
              <a:t> en/of milieu- &amp; </a:t>
            </a:r>
            <a:r>
              <a:rPr lang="en-GB" baseline="0" dirty="0" err="1" smtClean="0"/>
              <a:t>gezondheidsdruk</a:t>
            </a:r>
            <a:r>
              <a:rPr lang="en-GB" baseline="0" dirty="0" smtClean="0"/>
              <a:t> GBM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221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Demo:</a:t>
            </a:r>
          </a:p>
          <a:p>
            <a:pPr lvl="1"/>
            <a:r>
              <a:rPr lang="en-GB" dirty="0" smtClean="0"/>
              <a:t>40 </a:t>
            </a:r>
            <a:r>
              <a:rPr lang="en-GB" dirty="0" err="1" smtClean="0"/>
              <a:t>demobedrijven</a:t>
            </a:r>
            <a:r>
              <a:rPr lang="en-GB" dirty="0" smtClean="0"/>
              <a:t> = </a:t>
            </a:r>
            <a:r>
              <a:rPr lang="en-GB" dirty="0" err="1" smtClean="0"/>
              <a:t>commerciële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boerderijen</a:t>
            </a:r>
            <a:endParaRPr lang="en-GB" baseline="0" dirty="0" smtClean="0"/>
          </a:p>
          <a:p>
            <a:pPr lvl="1"/>
            <a:r>
              <a:rPr lang="en-GB" baseline="0" dirty="0" smtClean="0"/>
              <a:t>	</a:t>
            </a:r>
            <a:r>
              <a:rPr lang="nl-BE" baseline="0" dirty="0" smtClean="0"/>
              <a:t>LEAF-demonstratieboeren communiceren, discussiëren en demonstreren de beste IFM-praktijken onder andere boeren en spelen ook een cruciale rol in het promoten van duurzame landbouw bij bredere groepen zoals politici, de industrie en studenten.</a:t>
            </a:r>
          </a:p>
          <a:p>
            <a:pPr lvl="1"/>
            <a:r>
              <a:rPr lang="nl-BE" baseline="0" dirty="0" smtClean="0"/>
              <a:t>11 LEAF </a:t>
            </a:r>
            <a:r>
              <a:rPr lang="nl-BE" baseline="0" dirty="0" err="1" smtClean="0"/>
              <a:t>Innovation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Centres</a:t>
            </a:r>
            <a:r>
              <a:rPr lang="nl-BE" baseline="0" dirty="0" smtClean="0"/>
              <a:t> zijn onderzoeksorganisaties, die onderzoek, bewijs, ontwikkeling en promotie van geïntegreerde landbouw ondersteunen</a:t>
            </a:r>
          </a:p>
          <a:p>
            <a:pPr lvl="0"/>
            <a:r>
              <a:rPr lang="nl-BE" baseline="0" dirty="0" smtClean="0"/>
              <a:t>Ledenorganisatie, “</a:t>
            </a:r>
            <a:r>
              <a:rPr lang="nl-BE" baseline="0" dirty="0" err="1" smtClean="0"/>
              <a:t>charity</a:t>
            </a:r>
            <a:r>
              <a:rPr lang="nl-BE" baseline="0" dirty="0" smtClean="0"/>
              <a:t>” (NGO/vzw)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Leden: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toeleveranciers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waaronder</a:t>
            </a:r>
            <a:r>
              <a:rPr lang="en-GB" baseline="0" dirty="0" smtClean="0"/>
              <a:t> GBM, 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Bayer, BASF; John Deere); </a:t>
            </a:r>
            <a:r>
              <a:rPr lang="en-GB" baseline="0" dirty="0" err="1" smtClean="0"/>
              <a:t>afnemers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Arla</a:t>
            </a:r>
            <a:r>
              <a:rPr lang="en-GB" baseline="0" dirty="0" smtClean="0"/>
              <a:t>, UK Flour Millers); retailers (Tesco, Marks &amp; Spencer, Lidl, Aldi); </a:t>
            </a:r>
            <a:r>
              <a:rPr lang="en-GB" baseline="0" dirty="0" err="1" smtClean="0"/>
              <a:t>andere</a:t>
            </a:r>
            <a:r>
              <a:rPr lang="en-GB" baseline="0" dirty="0" smtClean="0"/>
              <a:t> “charities” en </a:t>
            </a:r>
            <a:r>
              <a:rPr lang="en-GB" baseline="0" dirty="0" err="1" smtClean="0"/>
              <a:t>ledenorganisaties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bv</a:t>
            </a:r>
            <a:r>
              <a:rPr lang="en-GB" baseline="0" dirty="0" smtClean="0"/>
              <a:t>. National Trust);  </a:t>
            </a:r>
            <a:r>
              <a:rPr lang="en-GB" baseline="0" dirty="0" err="1" smtClean="0"/>
              <a:t>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overheid</a:t>
            </a:r>
            <a:r>
              <a:rPr lang="en-GB" baseline="0" dirty="0" smtClean="0"/>
              <a:t> (Environment Agency, </a:t>
            </a:r>
            <a:r>
              <a:rPr lang="en-GB" baseline="0" dirty="0" err="1" smtClean="0"/>
              <a:t>Dept</a:t>
            </a:r>
            <a:r>
              <a:rPr lang="en-GB" baseline="0" dirty="0" smtClean="0"/>
              <a:t> Environment, Food &amp; Rural Affairs)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Inkomsten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giften</a:t>
            </a:r>
            <a:r>
              <a:rPr lang="en-GB" baseline="0" dirty="0" smtClean="0"/>
              <a:t> en “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charitable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BE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</a:t>
            </a:r>
            <a:r>
              <a:rPr lang="nl-BE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Marque = label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BE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</a:t>
            </a:r>
            <a:r>
              <a:rPr lang="nl-BE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Marque = lastenboek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LEAF Sustainable Farming</a:t>
            </a:r>
            <a:r>
              <a:rPr lang="en-US" baseline="0" dirty="0" smtClean="0"/>
              <a:t> </a:t>
            </a:r>
            <a:r>
              <a:rPr lang="en-US" dirty="0" smtClean="0"/>
              <a:t>Review is a self-assessment online</a:t>
            </a:r>
            <a:r>
              <a:rPr lang="en-US" baseline="0" dirty="0" smtClean="0"/>
              <a:t> </a:t>
            </a:r>
            <a:r>
              <a:rPr lang="en-US" dirty="0" smtClean="0"/>
              <a:t>management tool for LEAF members</a:t>
            </a:r>
            <a:r>
              <a:rPr lang="en-US" baseline="0" dirty="0" smtClean="0"/>
              <a:t> </a:t>
            </a:r>
            <a:r>
              <a:rPr lang="en-US" dirty="0" smtClean="0"/>
              <a:t>to support business implementation of</a:t>
            </a:r>
            <a:r>
              <a:rPr lang="en-US" baseline="0" dirty="0" smtClean="0"/>
              <a:t> </a:t>
            </a:r>
            <a:r>
              <a:rPr lang="en-US" dirty="0" smtClean="0"/>
              <a:t>IFM. It enables businesses to monitor</a:t>
            </a:r>
            <a:r>
              <a:rPr lang="en-US" baseline="0" dirty="0" smtClean="0"/>
              <a:t> </a:t>
            </a:r>
            <a:r>
              <a:rPr lang="en-US" dirty="0" smtClean="0"/>
              <a:t>their performance, identify strengths</a:t>
            </a:r>
            <a:r>
              <a:rPr lang="en-US" baseline="0" dirty="0" smtClean="0"/>
              <a:t> </a:t>
            </a:r>
            <a:r>
              <a:rPr lang="en-US" dirty="0" smtClean="0"/>
              <a:t>and weaknesses as well as set targets</a:t>
            </a:r>
            <a:r>
              <a:rPr lang="en-US" baseline="0" dirty="0" smtClean="0"/>
              <a:t> </a:t>
            </a:r>
            <a:r>
              <a:rPr lang="en-US" dirty="0" smtClean="0"/>
              <a:t>for improvement across the business.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358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Déphy</a:t>
            </a:r>
            <a:r>
              <a:rPr lang="en-GB" dirty="0" smtClean="0"/>
              <a:t> was het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IPMWORKS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180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groepen</a:t>
            </a:r>
            <a:r>
              <a:rPr lang="en-GB" baseline="0" dirty="0" smtClean="0"/>
              <a:t> van 10 à 12 </a:t>
            </a:r>
            <a:r>
              <a:rPr lang="en-GB" baseline="0" dirty="0" err="1" smtClean="0"/>
              <a:t>landbouwers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5 </a:t>
            </a:r>
            <a:r>
              <a:rPr lang="en-GB" baseline="0" dirty="0" err="1" smtClean="0"/>
              <a:t>jaar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engageren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Diverse </a:t>
            </a:r>
            <a:r>
              <a:rPr lang="en-GB" baseline="0" dirty="0" err="1" smtClean="0"/>
              <a:t>gewassen</a:t>
            </a:r>
            <a:r>
              <a:rPr lang="en-GB" baseline="0" dirty="0" smtClean="0"/>
              <a:t>: </a:t>
            </a:r>
            <a:r>
              <a:rPr lang="nl-BE" baseline="0" dirty="0" smtClean="0"/>
              <a:t>akkerbouwgewassen en gemengde landbouw, wijngaarden, boomgaarden, groenten, siergewassen, tropische gewassen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200 proeven met innovatieve (IPM) teeltsystemen, meestal op landbouwbedrijven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Doel = 50% reductie Treatment </a:t>
            </a:r>
            <a:r>
              <a:rPr lang="nl-BE" baseline="0" dirty="0" err="1" smtClean="0"/>
              <a:t>Frequency</a:t>
            </a:r>
            <a:r>
              <a:rPr lang="nl-BE" baseline="0" dirty="0" smtClean="0"/>
              <a:t> Index 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71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Déphy</a:t>
            </a:r>
            <a:r>
              <a:rPr lang="en-GB" dirty="0" smtClean="0"/>
              <a:t> was het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IPMWORKS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36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Déphy</a:t>
            </a:r>
            <a:r>
              <a:rPr lang="en-GB" dirty="0" smtClean="0"/>
              <a:t> was het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IPMWORKS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180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groepen</a:t>
            </a:r>
            <a:r>
              <a:rPr lang="en-GB" baseline="0" dirty="0" smtClean="0"/>
              <a:t> van 10 à 12 </a:t>
            </a:r>
            <a:r>
              <a:rPr lang="en-GB" baseline="0" dirty="0" err="1" smtClean="0"/>
              <a:t>landbouwers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5 </a:t>
            </a:r>
            <a:r>
              <a:rPr lang="en-GB" baseline="0" dirty="0" err="1" smtClean="0"/>
              <a:t>jaar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engageren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Diverse </a:t>
            </a:r>
            <a:r>
              <a:rPr lang="en-GB" baseline="0" dirty="0" err="1" smtClean="0"/>
              <a:t>gewassen</a:t>
            </a:r>
            <a:r>
              <a:rPr lang="en-GB" baseline="0" dirty="0" smtClean="0"/>
              <a:t>: </a:t>
            </a:r>
            <a:r>
              <a:rPr lang="nl-BE" baseline="0" dirty="0" smtClean="0"/>
              <a:t>akkerbouwgewassen en gemengde landbouw, wijngaarden, boomgaarden, groenten, siergewassen, tropische gewassen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200 proeven met innovatieve (IPM) teeltsystemen, meestal op landbouwbedrijven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Doel = 50% reductie Treatment </a:t>
            </a:r>
            <a:r>
              <a:rPr lang="nl-BE" baseline="0" dirty="0" err="1" smtClean="0"/>
              <a:t>Frequency</a:t>
            </a:r>
            <a:r>
              <a:rPr lang="nl-BE" baseline="0" dirty="0" smtClean="0"/>
              <a:t> Index 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720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Déphy</a:t>
            </a:r>
            <a:r>
              <a:rPr lang="en-GB" dirty="0" smtClean="0"/>
              <a:t> was het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IPMWORKS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180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groepen</a:t>
            </a:r>
            <a:r>
              <a:rPr lang="en-GB" baseline="0" dirty="0" smtClean="0"/>
              <a:t> van 10 à 12 </a:t>
            </a:r>
            <a:r>
              <a:rPr lang="en-GB" baseline="0" dirty="0" err="1" smtClean="0"/>
              <a:t>landbouwers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5 </a:t>
            </a:r>
            <a:r>
              <a:rPr lang="en-GB" baseline="0" dirty="0" err="1" smtClean="0"/>
              <a:t>jaar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engageren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Diverse </a:t>
            </a:r>
            <a:r>
              <a:rPr lang="en-GB" baseline="0" dirty="0" err="1" smtClean="0"/>
              <a:t>gewassen</a:t>
            </a:r>
            <a:r>
              <a:rPr lang="en-GB" baseline="0" dirty="0" smtClean="0"/>
              <a:t>: </a:t>
            </a:r>
            <a:r>
              <a:rPr lang="nl-BE" baseline="0" dirty="0" smtClean="0"/>
              <a:t>akkerbouwgewassen en gemengde landbouw, wijngaarden, boomgaarden, groenten, siergewassen, tropische gewassen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200 proeven met innovatieve (IPM) teeltsystemen, meestal op landbouwbedrijven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Doel = 50% reductie Treatment </a:t>
            </a:r>
            <a:r>
              <a:rPr lang="nl-BE" baseline="0" dirty="0" err="1" smtClean="0"/>
              <a:t>Frequency</a:t>
            </a:r>
            <a:r>
              <a:rPr lang="nl-BE" baseline="0" dirty="0" smtClean="0"/>
              <a:t> Index 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DISCUSSIE</a:t>
            </a:r>
          </a:p>
          <a:p>
            <a:r>
              <a:rPr lang="en-GB" dirty="0" err="1" smtClean="0"/>
              <a:t>Deze</a:t>
            </a:r>
            <a:r>
              <a:rPr lang="en-GB" baseline="0" dirty="0" smtClean="0"/>
              <a:t> slide open </a:t>
            </a:r>
            <a:r>
              <a:rPr lang="en-GB" baseline="0" dirty="0" err="1" smtClean="0"/>
              <a:t>laten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tijdens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disussie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67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42"/>
          <p:cNvGrpSpPr/>
          <p:nvPr userDrawn="1"/>
        </p:nvGrpSpPr>
        <p:grpSpPr>
          <a:xfrm>
            <a:off x="-457200" y="124839"/>
            <a:ext cx="9932332" cy="6858000"/>
            <a:chOff x="-382404" y="0"/>
            <a:chExt cx="9932332" cy="6858000"/>
          </a:xfrm>
        </p:grpSpPr>
        <p:grpSp>
          <p:nvGrpSpPr>
            <p:cNvPr id="2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7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7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7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7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2" name="Group 42"/>
          <p:cNvGrpSpPr/>
          <p:nvPr userDrawn="1"/>
        </p:nvGrpSpPr>
        <p:grpSpPr>
          <a:xfrm>
            <a:off x="-457200" y="76200"/>
            <a:ext cx="9932332" cy="6858000"/>
            <a:chOff x="-382404" y="0"/>
            <a:chExt cx="9932332" cy="6858000"/>
          </a:xfrm>
        </p:grpSpPr>
        <p:grpSp>
          <p:nvGrpSpPr>
            <p:cNvPr id="2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1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2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7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2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3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4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309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0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1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84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7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8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9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0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1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2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3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4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5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6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7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8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9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0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1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2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3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4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5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76903" y="0"/>
            <a:ext cx="4888907" cy="53813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8364" y="230067"/>
            <a:ext cx="4402874" cy="3068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3766" y="3424364"/>
            <a:ext cx="4426792" cy="1131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6902" y="5249787"/>
            <a:ext cx="4895706" cy="6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4266739" y="5127393"/>
            <a:ext cx="4887194" cy="68732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548364" y="4800600"/>
            <a:ext cx="4398155" cy="278612"/>
          </a:xfrm>
          <a:prstGeom prst="rect">
            <a:avLst/>
          </a:prstGeom>
        </p:spPr>
        <p:txBody>
          <a:bodyPr/>
          <a:lstStyle>
            <a:lvl1pPr marL="68580" indent="0" algn="r">
              <a:buNone/>
              <a:defRPr lang="es-ES" sz="1200" kern="1200" dirty="0" smtClean="0">
                <a:solidFill>
                  <a:srgbClr val="E79D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/>
          <a:stretch/>
        </p:blipFill>
        <p:spPr>
          <a:xfrm>
            <a:off x="6617639" y="6043843"/>
            <a:ext cx="2471101" cy="814161"/>
          </a:xfrm>
          <a:prstGeom prst="rect">
            <a:avLst/>
          </a:prstGeom>
        </p:spPr>
      </p:pic>
      <p:pic>
        <p:nvPicPr>
          <p:cNvPr id="7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9"/>
          <a:stretch/>
        </p:blipFill>
        <p:spPr>
          <a:xfrm>
            <a:off x="5690716" y="6160194"/>
            <a:ext cx="926923" cy="594115"/>
          </a:xfrm>
          <a:prstGeom prst="rect">
            <a:avLst/>
          </a:prstGeom>
        </p:spPr>
      </p:pic>
      <p:pic>
        <p:nvPicPr>
          <p:cNvPr id="1026" name="Picture 2" descr="Y:\PROYECTOS\IPMWORKS\WP6\Logo\Definitivo\lineas IPMWORK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1" y="3275936"/>
            <a:ext cx="3968627" cy="3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PROYECTOS\IPMWORKS\WP6\Logo\Definitivo\IPMworks 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" y="116869"/>
            <a:ext cx="3961941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572000" y="-21510"/>
            <a:ext cx="366835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464580" y="683908"/>
            <a:ext cx="4003252" cy="556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9" y="856527"/>
            <a:ext cx="3955599" cy="51507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40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9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2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561243" y="-21510"/>
            <a:ext cx="366835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480954" y="683908"/>
            <a:ext cx="3986878" cy="55664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885" y="693795"/>
            <a:ext cx="3931367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5BB4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4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57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58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2" y="762006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30" y="2205941"/>
            <a:ext cx="8034077" cy="3508977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97429" y="2136853"/>
            <a:ext cx="7032172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rgbClr val="098A48"/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97429" y="3051253"/>
            <a:ext cx="7032172" cy="723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8" y="3889453"/>
            <a:ext cx="703217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812348" y="1046443"/>
            <a:ext cx="7519307" cy="997405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812347" y="1545145"/>
            <a:ext cx="385082" cy="2801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812345" y="1545142"/>
            <a:ext cx="385083" cy="1868062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812345" y="1545142"/>
            <a:ext cx="385083" cy="99176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197431" y="4956253"/>
            <a:ext cx="7010399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Elbow Connector 28"/>
          <p:cNvCxnSpPr>
            <a:stCxn id="7" idx="1"/>
            <a:endCxn id="12" idx="1"/>
          </p:cNvCxnSpPr>
          <p:nvPr userDrawn="1"/>
        </p:nvCxnSpPr>
        <p:spPr>
          <a:xfrm rot="10800000" flipH="1" flipV="1">
            <a:off x="812345" y="1545145"/>
            <a:ext cx="385083" cy="3944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24 Marcador de texto"/>
          <p:cNvSpPr>
            <a:spLocks noGrp="1"/>
          </p:cNvSpPr>
          <p:nvPr>
            <p:ph type="body" sz="quarter" idx="11"/>
          </p:nvPr>
        </p:nvSpPr>
        <p:spPr>
          <a:xfrm>
            <a:off x="1066800" y="1143000"/>
            <a:ext cx="7010400" cy="7620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 b="1">
                <a:solidFill>
                  <a:srgbClr val="098A48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2"/>
          </p:nvPr>
        </p:nvSpPr>
        <p:spPr>
          <a:xfrm>
            <a:off x="1398814" y="223210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26 Marcador de texto"/>
          <p:cNvSpPr>
            <a:spLocks noGrp="1"/>
          </p:cNvSpPr>
          <p:nvPr>
            <p:ph type="body" sz="quarter" idx="13"/>
          </p:nvPr>
        </p:nvSpPr>
        <p:spPr>
          <a:xfrm>
            <a:off x="1398814" y="3108404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9" name="26 Marcador de texto"/>
          <p:cNvSpPr>
            <a:spLocks noGrp="1"/>
          </p:cNvSpPr>
          <p:nvPr>
            <p:ph type="body" sz="quarter" idx="14"/>
          </p:nvPr>
        </p:nvSpPr>
        <p:spPr>
          <a:xfrm>
            <a:off x="1398814" y="4041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26 Marcador de texto"/>
          <p:cNvSpPr>
            <a:spLocks noGrp="1"/>
          </p:cNvSpPr>
          <p:nvPr>
            <p:ph type="body" sz="quarter" idx="15"/>
          </p:nvPr>
        </p:nvSpPr>
        <p:spPr>
          <a:xfrm>
            <a:off x="1398814" y="5184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2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2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7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64773" y="1632361"/>
            <a:ext cx="2035629" cy="800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74296" y="2546761"/>
            <a:ext cx="2026104" cy="7239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9" y="3384961"/>
            <a:ext cx="200297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6"/>
          <p:cNvSpPr/>
          <p:nvPr userDrawn="1"/>
        </p:nvSpPr>
        <p:spPr>
          <a:xfrm>
            <a:off x="1219200" y="4368757"/>
            <a:ext cx="1981200" cy="8450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786494" y="794161"/>
            <a:ext cx="3099709" cy="689352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12"/>
          <p:cNvCxnSpPr>
            <a:stCxn id="7" idx="1"/>
            <a:endCxn id="6" idx="1"/>
          </p:cNvCxnSpPr>
          <p:nvPr userDrawn="1"/>
        </p:nvCxnSpPr>
        <p:spPr>
          <a:xfrm rot="10800000" flipH="1" flipV="1">
            <a:off x="786493" y="1138837"/>
            <a:ext cx="432709" cy="3652422"/>
          </a:xfrm>
          <a:prstGeom prst="bentConnector3">
            <a:avLst>
              <a:gd name="adj1" fmla="val -52830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786491" y="1138837"/>
            <a:ext cx="410937" cy="2703324"/>
          </a:xfrm>
          <a:prstGeom prst="bentConnector3">
            <a:avLst>
              <a:gd name="adj1" fmla="val -55629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786493" y="1138842"/>
            <a:ext cx="387805" cy="1769875"/>
          </a:xfrm>
          <a:prstGeom prst="bentConnector3">
            <a:avLst>
              <a:gd name="adj1" fmla="val -58947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786492" y="1138837"/>
            <a:ext cx="378280" cy="893574"/>
          </a:xfrm>
          <a:prstGeom prst="bentConnector3">
            <a:avLst>
              <a:gd name="adj1" fmla="val -60431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212400" y="5289961"/>
            <a:ext cx="198800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Elbow Connector 28"/>
          <p:cNvCxnSpPr>
            <a:stCxn id="7" idx="1"/>
          </p:cNvCxnSpPr>
          <p:nvPr userDrawn="1"/>
        </p:nvCxnSpPr>
        <p:spPr>
          <a:xfrm rot="10800000" flipH="1" flipV="1">
            <a:off x="786493" y="1138837"/>
            <a:ext cx="425906" cy="4608324"/>
          </a:xfrm>
          <a:prstGeom prst="bentConnector3">
            <a:avLst>
              <a:gd name="adj1" fmla="val -53674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51"/>
          <p:cNvCxnSpPr>
            <a:stCxn id="19" idx="1"/>
            <a:endCxn id="18" idx="1"/>
          </p:cNvCxnSpPr>
          <p:nvPr userDrawn="1"/>
        </p:nvCxnSpPr>
        <p:spPr>
          <a:xfrm rot="10800000" flipH="1" flipV="1">
            <a:off x="4832576" y="1137049"/>
            <a:ext cx="400731" cy="3508619"/>
          </a:xfrm>
          <a:prstGeom prst="bentConnector3">
            <a:avLst>
              <a:gd name="adj1" fmla="val -57046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56"/>
          <p:cNvSpPr/>
          <p:nvPr userDrawn="1"/>
        </p:nvSpPr>
        <p:spPr>
          <a:xfrm>
            <a:off x="5178880" y="1556161"/>
            <a:ext cx="3126920" cy="8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ounded Rectangle 57"/>
          <p:cNvSpPr/>
          <p:nvPr userDrawn="1"/>
        </p:nvSpPr>
        <p:spPr>
          <a:xfrm>
            <a:off x="5226507" y="2470561"/>
            <a:ext cx="3079294" cy="7239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58"/>
          <p:cNvSpPr/>
          <p:nvPr userDrawn="1"/>
        </p:nvSpPr>
        <p:spPr>
          <a:xfrm>
            <a:off x="5211536" y="3308761"/>
            <a:ext cx="3094263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ounded Rectangle 59"/>
          <p:cNvSpPr/>
          <p:nvPr userDrawn="1"/>
        </p:nvSpPr>
        <p:spPr>
          <a:xfrm>
            <a:off x="5233311" y="4223161"/>
            <a:ext cx="3072491" cy="8450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60"/>
          <p:cNvSpPr/>
          <p:nvPr userDrawn="1"/>
        </p:nvSpPr>
        <p:spPr>
          <a:xfrm>
            <a:off x="4832579" y="790575"/>
            <a:ext cx="3687537" cy="692938"/>
          </a:xfrm>
          <a:prstGeom prst="roundRect">
            <a:avLst/>
          </a:prstGeom>
          <a:solidFill>
            <a:srgbClr val="E79D40"/>
          </a:solidFill>
          <a:ln>
            <a:solidFill>
              <a:srgbClr val="E79D4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61"/>
          <p:cNvSpPr/>
          <p:nvPr userDrawn="1"/>
        </p:nvSpPr>
        <p:spPr>
          <a:xfrm>
            <a:off x="5226507" y="5213761"/>
            <a:ext cx="3079294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Elbow Connector 65"/>
          <p:cNvCxnSpPr>
            <a:stCxn id="19" idx="1"/>
          </p:cNvCxnSpPr>
          <p:nvPr userDrawn="1"/>
        </p:nvCxnSpPr>
        <p:spPr>
          <a:xfrm rot="10800000" flipH="1" flipV="1">
            <a:off x="4832579" y="1137049"/>
            <a:ext cx="393929" cy="4610117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68"/>
          <p:cNvCxnSpPr>
            <a:stCxn id="19" idx="1"/>
            <a:endCxn id="17" idx="1"/>
          </p:cNvCxnSpPr>
          <p:nvPr userDrawn="1"/>
        </p:nvCxnSpPr>
        <p:spPr>
          <a:xfrm rot="10800000" flipH="1" flipV="1">
            <a:off x="4832579" y="1137049"/>
            <a:ext cx="378959" cy="2552717"/>
          </a:xfrm>
          <a:prstGeom prst="bentConnector3">
            <a:avLst>
              <a:gd name="adj1" fmla="val -60323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71"/>
          <p:cNvCxnSpPr>
            <a:stCxn id="19" idx="1"/>
            <a:endCxn id="16" idx="1"/>
          </p:cNvCxnSpPr>
          <p:nvPr userDrawn="1"/>
        </p:nvCxnSpPr>
        <p:spPr>
          <a:xfrm rot="10800000" flipH="1" flipV="1">
            <a:off x="4832579" y="1137044"/>
            <a:ext cx="393929" cy="1695468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74"/>
          <p:cNvCxnSpPr>
            <a:stCxn id="19" idx="1"/>
            <a:endCxn id="15" idx="1"/>
          </p:cNvCxnSpPr>
          <p:nvPr userDrawn="1"/>
        </p:nvCxnSpPr>
        <p:spPr>
          <a:xfrm rot="10800000" flipH="1" flipV="1">
            <a:off x="4832576" y="1137049"/>
            <a:ext cx="346303" cy="819167"/>
          </a:xfrm>
          <a:prstGeom prst="bentConnector3">
            <a:avLst>
              <a:gd name="adj1" fmla="val -66012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6" y="794167"/>
            <a:ext cx="2757487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12400" y="1687926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29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5730" y="792560"/>
            <a:ext cx="3376273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243015" y="3493904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57" y="4446777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50499" y="5402679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5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231449" y="2581694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247010" y="1611724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274859" y="2470567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74859" y="3343014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278259" y="4299367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259899" y="5341766"/>
            <a:ext cx="2982593" cy="862601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1" name="7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42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47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29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3" y="720539"/>
            <a:ext cx="8793256" cy="727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52600"/>
            <a:ext cx="8839200" cy="4419599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5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3"/>
            <a:ext cx="8686800" cy="7619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7" y="1676400"/>
            <a:ext cx="8712195" cy="403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6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2" y="762006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2" y="762003"/>
            <a:ext cx="8013965" cy="6857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741" y="2316009"/>
            <a:ext cx="34024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61" y="2974700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447" y="2316010"/>
            <a:ext cx="34193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397" y="2974700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1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3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2" y="762006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105404"/>
            <a:ext cx="8013965" cy="110358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3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5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85BB4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hyperlink" Target="https://agriculture.gouv.fr/le-plan-ecophyto-quest-ce-que-c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ophytopic.fr/dephy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nature.com/articles/nplants2017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dis.europa.eu/project/id/1011341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svg"/><Relationship Id="rId9" Type="http://schemas.openxmlformats.org/officeDocument/2006/relationships/hyperlink" Target="https://leaf.eco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5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8647" y="2057401"/>
            <a:ext cx="6637468" cy="2205506"/>
          </a:xfrm>
        </p:spPr>
        <p:txBody>
          <a:bodyPr/>
          <a:lstStyle/>
          <a:p>
            <a:pPr algn="ctr"/>
            <a:r>
              <a:rPr lang="nl-BE" dirty="0" smtClean="0"/>
              <a:t>Beleid gewasbescherming </a:t>
            </a:r>
            <a:br>
              <a:rPr lang="nl-BE" dirty="0" smtClean="0"/>
            </a:br>
            <a:r>
              <a:rPr lang="nl-BE" dirty="0" smtClean="0"/>
              <a:t>en IPM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1258646" y="4495800"/>
            <a:ext cx="6637467" cy="1291819"/>
          </a:xfrm>
        </p:spPr>
        <p:txBody>
          <a:bodyPr/>
          <a:lstStyle/>
          <a:p>
            <a:pPr algn="ctr"/>
            <a:r>
              <a:rPr lang="nl-BE" dirty="0" smtClean="0"/>
              <a:t>Adviezen vanuit IPM</a:t>
            </a:r>
            <a:r>
              <a:rPr lang="nl-BE" i="1" dirty="0" smtClean="0"/>
              <a:t>WORKS</a:t>
            </a:r>
            <a:endParaRPr lang="nl-BE" i="1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04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4724400" cy="777875"/>
          </a:xfrm>
          <a:prstGeom prst="rect">
            <a:avLst/>
          </a:prstGeom>
        </p:spPr>
        <p:txBody>
          <a:bodyPr/>
          <a:lstStyle/>
          <a:p>
            <a:pPr marL="450850" indent="-382588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Vb</a:t>
            </a:r>
            <a:r>
              <a:rPr lang="nl-BE" dirty="0">
                <a:solidFill>
                  <a:srgbClr val="86BC4E"/>
                </a:solidFill>
              </a:rPr>
              <a:t>.</a:t>
            </a:r>
            <a:r>
              <a:rPr lang="nl-BE" dirty="0" smtClean="0">
                <a:solidFill>
                  <a:srgbClr val="86BC4E"/>
                </a:solidFill>
              </a:rPr>
              <a:t> Frankrijk:  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4048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sp>
        <p:nvSpPr>
          <p:cNvPr id="9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5696639" y="2287159"/>
            <a:ext cx="3505200" cy="3493008"/>
          </a:xfrm>
        </p:spPr>
        <p:txBody>
          <a:bodyPr/>
          <a:lstStyle/>
          <a:p>
            <a:r>
              <a:rPr lang="en-GB" sz="1800" dirty="0" err="1" smtClean="0"/>
              <a:t>Écophyto</a:t>
            </a:r>
            <a:r>
              <a:rPr lang="en-GB" sz="1800" dirty="0" smtClean="0"/>
              <a:t> = </a:t>
            </a:r>
            <a:r>
              <a:rPr lang="en-GB" sz="1800" dirty="0" err="1" smtClean="0"/>
              <a:t>Franse</a:t>
            </a:r>
            <a:r>
              <a:rPr lang="en-GB" sz="1800" dirty="0" smtClean="0"/>
              <a:t> NAP</a:t>
            </a:r>
          </a:p>
          <a:p>
            <a:r>
              <a:rPr lang="en-GB" sz="1800" dirty="0" err="1" smtClean="0"/>
              <a:t>Déphy</a:t>
            </a:r>
            <a:r>
              <a:rPr lang="en-GB" sz="1800" dirty="0" smtClean="0"/>
              <a:t> </a:t>
            </a:r>
            <a:r>
              <a:rPr lang="en-GB" sz="1800" dirty="0" err="1" smtClean="0"/>
              <a:t>netwerk</a:t>
            </a:r>
            <a:r>
              <a:rPr lang="en-GB" sz="1800" dirty="0" smtClean="0"/>
              <a:t> = </a:t>
            </a:r>
            <a:r>
              <a:rPr lang="en-GB" sz="1800" dirty="0" err="1" smtClean="0"/>
              <a:t>actieplan</a:t>
            </a:r>
            <a:r>
              <a:rPr lang="en-GB" sz="1800" dirty="0" smtClean="0"/>
              <a:t> om het </a:t>
            </a:r>
            <a:r>
              <a:rPr lang="en-GB" sz="1800" dirty="0" err="1" smtClean="0"/>
              <a:t>te</a:t>
            </a:r>
            <a:r>
              <a:rPr lang="en-GB" sz="1800" dirty="0" smtClean="0"/>
              <a:t> </a:t>
            </a:r>
            <a:r>
              <a:rPr lang="en-GB" sz="1800" dirty="0" err="1" smtClean="0"/>
              <a:t>implementeren</a:t>
            </a:r>
            <a:endParaRPr lang="en-GB" sz="1800" dirty="0" smtClean="0"/>
          </a:p>
          <a:p>
            <a:r>
              <a:rPr lang="en-GB" sz="1800" dirty="0" smtClean="0"/>
              <a:t>Multi-partner </a:t>
            </a:r>
            <a:r>
              <a:rPr lang="en-GB" sz="1800" dirty="0" err="1" smtClean="0"/>
              <a:t>netwerk</a:t>
            </a:r>
            <a:endParaRPr lang="en-GB" sz="1800" dirty="0" smtClean="0"/>
          </a:p>
          <a:p>
            <a:r>
              <a:rPr lang="en-GB" sz="1800" dirty="0" smtClean="0"/>
              <a:t>Financiering: </a:t>
            </a:r>
          </a:p>
          <a:p>
            <a:pPr marL="365760" lvl="1" indent="0">
              <a:buNone/>
            </a:pPr>
            <a:r>
              <a:rPr lang="en-GB" sz="1800" dirty="0" smtClean="0"/>
              <a:t>75% </a:t>
            </a:r>
            <a:r>
              <a:rPr lang="fr-FR" sz="1800" dirty="0" smtClean="0"/>
              <a:t>Office </a:t>
            </a:r>
            <a:r>
              <a:rPr lang="fr-FR" sz="1800" dirty="0"/>
              <a:t>français de la </a:t>
            </a:r>
            <a:r>
              <a:rPr lang="fr-FR" sz="1800" dirty="0" smtClean="0"/>
              <a:t>biodiversité (OFB)</a:t>
            </a:r>
          </a:p>
          <a:p>
            <a:pPr marL="651510" lvl="1" indent="-285750">
              <a:buClrTx/>
              <a:buSzPct val="100000"/>
              <a:buFont typeface="Wingdings" panose="05000000000000000000" pitchFamily="2" charset="2"/>
              <a:buChar char="ð"/>
            </a:pPr>
            <a:r>
              <a:rPr lang="fr-FR" sz="1600" dirty="0" err="1" smtClean="0"/>
              <a:t>Heffing</a:t>
            </a:r>
            <a:r>
              <a:rPr lang="fr-FR" sz="1600" dirty="0" smtClean="0"/>
              <a:t> op </a:t>
            </a:r>
            <a:r>
              <a:rPr lang="fr-FR" sz="1600" dirty="0" err="1" smtClean="0"/>
              <a:t>verkoop</a:t>
            </a:r>
            <a:r>
              <a:rPr lang="fr-FR" sz="1600" dirty="0" smtClean="0"/>
              <a:t> </a:t>
            </a:r>
            <a:r>
              <a:rPr lang="fr-FR" sz="1600" dirty="0" err="1" smtClean="0"/>
              <a:t>gewasbeschermings-middelen</a:t>
            </a:r>
            <a:endParaRPr lang="fr-FR" sz="1600" dirty="0" smtClean="0"/>
          </a:p>
          <a:p>
            <a:pPr marL="365760" lvl="1" indent="0">
              <a:buNone/>
            </a:pPr>
            <a:r>
              <a:rPr lang="fr-FR" sz="1800" dirty="0" smtClean="0"/>
              <a:t>25% </a:t>
            </a:r>
            <a:r>
              <a:rPr lang="fr-FR" sz="1800" dirty="0" err="1" smtClean="0"/>
              <a:t>organisatie</a:t>
            </a:r>
            <a:r>
              <a:rPr lang="fr-FR" sz="1800" dirty="0" smtClean="0"/>
              <a:t> die hub </a:t>
            </a:r>
            <a:r>
              <a:rPr lang="fr-FR" sz="1800" dirty="0" err="1" smtClean="0"/>
              <a:t>beheert</a:t>
            </a:r>
            <a:endParaRPr lang="fr-FR" sz="1800" dirty="0" smtClean="0"/>
          </a:p>
          <a:p>
            <a:endParaRPr lang="fr-FR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20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51410"/>
            <a:ext cx="2057211" cy="107232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696639" y="6159420"/>
            <a:ext cx="3798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6"/>
              </a:rPr>
              <a:t>https://ecophytopic.fr/dephy</a:t>
            </a:r>
            <a:r>
              <a:rPr lang="en-GB" sz="1400" dirty="0"/>
              <a:t>, </a:t>
            </a:r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agriculture.gouv.fr/le-plan-ecophyto-quest-ce-que-cest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17" y="2426779"/>
            <a:ext cx="5465522" cy="3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4724400" cy="777875"/>
          </a:xfrm>
          <a:prstGeom prst="rect">
            <a:avLst/>
          </a:prstGeom>
        </p:spPr>
        <p:txBody>
          <a:bodyPr/>
          <a:lstStyle/>
          <a:p>
            <a:pPr marL="450850" indent="-382588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Vb</a:t>
            </a:r>
            <a:r>
              <a:rPr lang="nl-BE" dirty="0">
                <a:solidFill>
                  <a:srgbClr val="86BC4E"/>
                </a:solidFill>
              </a:rPr>
              <a:t>.</a:t>
            </a:r>
            <a:r>
              <a:rPr lang="nl-BE" dirty="0" smtClean="0">
                <a:solidFill>
                  <a:srgbClr val="86BC4E"/>
                </a:solidFill>
              </a:rPr>
              <a:t> Frankrijk:  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4048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pic>
        <p:nvPicPr>
          <p:cNvPr id="20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51410"/>
            <a:ext cx="2057211" cy="10723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2618873"/>
            <a:ext cx="7086600" cy="3729789"/>
          </a:xfrm>
          <a:prstGeom prst="rect">
            <a:avLst/>
          </a:prstGeom>
        </p:spPr>
      </p:pic>
      <p:sp>
        <p:nvSpPr>
          <p:cNvPr id="3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971800" y="6517410"/>
            <a:ext cx="6019800" cy="304800"/>
          </a:xfrm>
        </p:spPr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44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4724400" cy="777875"/>
          </a:xfrm>
          <a:prstGeom prst="rect">
            <a:avLst/>
          </a:prstGeom>
        </p:spPr>
        <p:txBody>
          <a:bodyPr/>
          <a:lstStyle/>
          <a:p>
            <a:pPr marL="450850" indent="-382588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Vb</a:t>
            </a:r>
            <a:r>
              <a:rPr lang="nl-BE" dirty="0">
                <a:solidFill>
                  <a:srgbClr val="86BC4E"/>
                </a:solidFill>
              </a:rPr>
              <a:t>.</a:t>
            </a:r>
            <a:r>
              <a:rPr lang="nl-BE" dirty="0" smtClean="0">
                <a:solidFill>
                  <a:srgbClr val="86BC4E"/>
                </a:solidFill>
              </a:rPr>
              <a:t> Frankrijk:  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4048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pic>
        <p:nvPicPr>
          <p:cNvPr id="20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51410"/>
            <a:ext cx="2057211" cy="10723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"/>
          <a:stretch/>
        </p:blipFill>
        <p:spPr>
          <a:xfrm>
            <a:off x="228600" y="2819400"/>
            <a:ext cx="6934200" cy="355709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5800" y="26346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Productiviteit</a:t>
            </a:r>
            <a:r>
              <a:rPr lang="en-GB" dirty="0" smtClean="0"/>
              <a:t> </a:t>
            </a:r>
            <a:r>
              <a:rPr lang="en-GB" dirty="0" err="1" smtClean="0"/>
              <a:t>gewassen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3962400" y="26346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Rentabiliteit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4419600" y="6517032"/>
            <a:ext cx="472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 smtClean="0"/>
              <a:t>Lechenet</a:t>
            </a:r>
            <a:r>
              <a:rPr lang="en-GB" sz="1050" dirty="0"/>
              <a:t> et al., 2017, </a:t>
            </a:r>
            <a:r>
              <a:rPr lang="en-GB" sz="1050" dirty="0">
                <a:hlinkClick r:id="rId7"/>
              </a:rPr>
              <a:t>https://</a:t>
            </a:r>
            <a:r>
              <a:rPr lang="en-GB" sz="1050" dirty="0" smtClean="0">
                <a:hlinkClick r:id="rId7"/>
              </a:rPr>
              <a:t>www.nature.com/articles/nplants20178</a:t>
            </a:r>
            <a:r>
              <a:rPr lang="en-GB" sz="1050" dirty="0" smtClean="0"/>
              <a:t> </a:t>
            </a:r>
            <a:endParaRPr lang="en-GB" sz="1050" dirty="0"/>
          </a:p>
        </p:txBody>
      </p:sp>
      <p:sp>
        <p:nvSpPr>
          <p:cNvPr id="11" name="Tekstvak 10"/>
          <p:cNvSpPr txBox="1"/>
          <p:nvPr/>
        </p:nvSpPr>
        <p:spPr>
          <a:xfrm>
            <a:off x="6934200" y="3144479"/>
            <a:ext cx="2209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8A48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TFI </a:t>
            </a:r>
            <a:r>
              <a:rPr lang="en-GB" dirty="0">
                <a:sym typeface="Symbol" panose="05050102010706020507" pitchFamily="18" charset="2"/>
              </a:rPr>
              <a:t>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 </a:t>
            </a:r>
            <a:r>
              <a:rPr lang="en-GB" dirty="0" err="1" smtClean="0">
                <a:sym typeface="Wingdings" panose="05000000000000000000" pitchFamily="2" charset="2"/>
              </a:rPr>
              <a:t>productiviteit</a:t>
            </a:r>
            <a:r>
              <a:rPr lang="en-GB" dirty="0" smtClean="0">
                <a:sym typeface="Wingdings" panose="05000000000000000000" pitchFamily="2" charset="2"/>
              </a:rPr>
              <a:t>/ </a:t>
            </a:r>
            <a:r>
              <a:rPr lang="en-GB" dirty="0" err="1" smtClean="0">
                <a:sym typeface="Wingdings" panose="05000000000000000000" pitchFamily="2" charset="2"/>
              </a:rPr>
              <a:t>rentabiliteit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Symbol" panose="05050102010706020507" pitchFamily="18" charset="2"/>
              </a:rPr>
              <a:t></a:t>
            </a:r>
          </a:p>
          <a:p>
            <a:pPr marL="285750" indent="-285750">
              <a:spcBef>
                <a:spcPts val="1200"/>
              </a:spcBef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 err="1" smtClean="0">
                <a:sym typeface="Symbol" panose="05050102010706020507" pitchFamily="18" charset="2"/>
              </a:rPr>
              <a:t>Geen</a:t>
            </a:r>
            <a:r>
              <a:rPr lang="en-GB" dirty="0" smtClean="0">
                <a:sym typeface="Symbol" panose="05050102010706020507" pitchFamily="18" charset="2"/>
              </a:rPr>
              <a:t> effect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/>
              <a:t>TFI </a:t>
            </a:r>
            <a:r>
              <a:rPr lang="en-GB" dirty="0">
                <a:sym typeface="Symbol" panose="05050102010706020507" pitchFamily="18" charset="2"/>
              </a:rPr>
              <a:t> </a:t>
            </a:r>
            <a:r>
              <a:rPr lang="en-GB" dirty="0">
                <a:sym typeface="Wingdings" panose="05000000000000000000" pitchFamily="2" charset="2"/>
              </a:rPr>
              <a:t> </a:t>
            </a:r>
            <a:r>
              <a:rPr lang="en-GB" dirty="0" err="1">
                <a:sym typeface="Wingdings" panose="05000000000000000000" pitchFamily="2" charset="2"/>
              </a:rPr>
              <a:t>productiviteit</a:t>
            </a:r>
            <a:r>
              <a:rPr lang="en-GB" dirty="0">
                <a:sym typeface="Wingdings" panose="05000000000000000000" pitchFamily="2" charset="2"/>
              </a:rPr>
              <a:t>/ </a:t>
            </a:r>
            <a:r>
              <a:rPr lang="en-GB" dirty="0" err="1">
                <a:sym typeface="Wingdings" panose="05000000000000000000" pitchFamily="2" charset="2"/>
              </a:rPr>
              <a:t>rentabiliteit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</a:t>
            </a:r>
          </a:p>
          <a:p>
            <a:pPr>
              <a:buClr>
                <a:srgbClr val="098A48"/>
              </a:buClr>
              <a:buSzPct val="15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5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188041"/>
            <a:ext cx="6987428" cy="3312389"/>
          </a:xfrm>
        </p:spPr>
        <p:txBody>
          <a:bodyPr/>
          <a:lstStyle/>
          <a:p>
            <a:pPr>
              <a:tabLst>
                <a:tab pos="450850" algn="l"/>
              </a:tabLst>
            </a:pPr>
            <a:r>
              <a:rPr lang="nl-BE" sz="1600" dirty="0" smtClean="0">
                <a:solidFill>
                  <a:srgbClr val="86BC4E"/>
                </a:solidFill>
              </a:rPr>
              <a:t>2.	IPM-hubs ondersteunen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rgbClr val="E79D40"/>
                </a:solidFill>
              </a:rPr>
              <a:t>Financiering voor </a:t>
            </a:r>
            <a:r>
              <a:rPr lang="nl-BE" sz="1400" dirty="0" err="1" smtClean="0">
                <a:solidFill>
                  <a:srgbClr val="E79D40"/>
                </a:solidFill>
              </a:rPr>
              <a:t>hubcoaches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smtClean="0"/>
              <a:t>/ (onafhankelijke) adviesdiensten;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rgbClr val="E79D40"/>
                </a:solidFill>
              </a:rPr>
              <a:t>Financiering voor boeren, </a:t>
            </a:r>
            <a:r>
              <a:rPr lang="nl-BE" sz="1400" dirty="0">
                <a:solidFill>
                  <a:srgbClr val="E79D40"/>
                </a:solidFill>
              </a:rPr>
              <a:t>die demonstratieactiviteiten opzetten </a:t>
            </a:r>
            <a:r>
              <a:rPr lang="nl-BE" sz="1400" dirty="0" smtClean="0">
                <a:solidFill>
                  <a:srgbClr val="E79D40"/>
                </a:solidFill>
              </a:rPr>
              <a:t/>
            </a:r>
            <a:br>
              <a:rPr lang="nl-BE" sz="1400" dirty="0" smtClean="0">
                <a:solidFill>
                  <a:srgbClr val="E79D40"/>
                </a:solidFill>
              </a:rPr>
            </a:br>
            <a:r>
              <a:rPr lang="nl-BE" sz="1400" dirty="0" smtClean="0"/>
              <a:t>en </a:t>
            </a:r>
            <a:r>
              <a:rPr lang="nl-BE" sz="1400" dirty="0"/>
              <a:t>hun resultaten/exploitaties delen met anderen, 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om </a:t>
            </a:r>
            <a:r>
              <a:rPr lang="nl-BE" sz="1400" dirty="0"/>
              <a:t>hun tijdsinvestering en potentieel verlies te dekken</a:t>
            </a:r>
            <a:r>
              <a:rPr lang="nl-BE" sz="1400" dirty="0" smtClean="0"/>
              <a:t>; 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rgbClr val="E79D40"/>
                </a:solidFill>
              </a:rPr>
              <a:t>Stimulansen </a:t>
            </a:r>
            <a:r>
              <a:rPr lang="nl-BE" sz="1400" dirty="0">
                <a:solidFill>
                  <a:srgbClr val="E79D40"/>
                </a:solidFill>
              </a:rPr>
              <a:t>voor boeren om actief deel te nemen aan </a:t>
            </a:r>
            <a:r>
              <a:rPr lang="nl-BE" sz="1400" dirty="0" smtClean="0">
                <a:solidFill>
                  <a:srgbClr val="E79D40"/>
                </a:solidFill>
              </a:rPr>
              <a:t>IPM-hubs</a:t>
            </a:r>
            <a:r>
              <a:rPr lang="nl-BE" sz="1400" dirty="0" smtClean="0"/>
              <a:t> 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200" dirty="0" smtClean="0"/>
              <a:t>financiële prikkels ??? 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200" dirty="0" smtClean="0"/>
              <a:t>actieve </a:t>
            </a:r>
            <a:r>
              <a:rPr lang="nl-BE" sz="1200" dirty="0"/>
              <a:t>deelname geldig maken </a:t>
            </a:r>
            <a:r>
              <a:rPr lang="nl-BE" sz="1200" dirty="0" smtClean="0"/>
              <a:t>opleidingsactiviteit </a:t>
            </a:r>
            <a:br>
              <a:rPr lang="nl-BE" sz="1200" dirty="0" smtClean="0"/>
            </a:br>
            <a:r>
              <a:rPr lang="nl-BE" sz="1200" dirty="0" smtClean="0"/>
              <a:t>voor de </a:t>
            </a:r>
            <a:r>
              <a:rPr lang="nl-BE" sz="1200" dirty="0" err="1" smtClean="0"/>
              <a:t>fytolicentie</a:t>
            </a:r>
            <a:endParaRPr lang="nl-BE" sz="1200" dirty="0" smtClean="0"/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200" dirty="0" smtClean="0"/>
              <a:t>vereenvoudiging IPM-checklist voor actieve deelnemers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200" dirty="0"/>
              <a:t>v</a:t>
            </a:r>
            <a:r>
              <a:rPr lang="nl-BE" sz="1200" dirty="0" smtClean="0"/>
              <a:t>ereenvoudiging lastenboeken </a:t>
            </a:r>
            <a:r>
              <a:rPr lang="nl-BE" sz="1200" dirty="0"/>
              <a:t>voor actieve </a:t>
            </a:r>
            <a:r>
              <a:rPr lang="nl-BE" sz="1200" dirty="0" smtClean="0"/>
              <a:t>deelnemers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200" dirty="0" smtClean="0"/>
              <a:t>…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289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</a:p>
          <a:p>
            <a:pPr>
              <a:spcBef>
                <a:spcPts val="1200"/>
              </a:spcBef>
            </a:pPr>
            <a:r>
              <a:rPr lang="nl-BE" dirty="0" smtClean="0"/>
              <a:t>	</a:t>
            </a:r>
            <a:r>
              <a:rPr lang="nl-BE" dirty="0" smtClean="0">
                <a:solidFill>
                  <a:srgbClr val="098A48"/>
                </a:solidFill>
              </a:rPr>
              <a:t>DISCUSSIE</a:t>
            </a:r>
          </a:p>
          <a:p>
            <a:pPr lvl="0"/>
            <a:r>
              <a:rPr lang="nl-BE" sz="2000" i="1" dirty="0" smtClean="0"/>
              <a:t/>
            </a:r>
            <a:br>
              <a:rPr lang="nl-BE" sz="2000" i="1" dirty="0" smtClean="0"/>
            </a:br>
            <a:endParaRPr lang="nl-BE" sz="2000" i="1" dirty="0" smtClean="0"/>
          </a:p>
          <a:p>
            <a:pPr lvl="0"/>
            <a:endParaRPr lang="nl-BE" sz="20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000" i="1" dirty="0" smtClean="0">
                <a:solidFill>
                  <a:srgbClr val="098A48"/>
                </a:solidFill>
              </a:rPr>
              <a:t>Hoe </a:t>
            </a:r>
            <a:r>
              <a:rPr lang="nl-BE" sz="2000" i="1" dirty="0">
                <a:solidFill>
                  <a:srgbClr val="098A48"/>
                </a:solidFill>
              </a:rPr>
              <a:t>kan het aantal hubs in Vlaanderen vergroot worden? </a:t>
            </a:r>
            <a:endParaRPr lang="nl-BE" sz="2000" dirty="0">
              <a:solidFill>
                <a:srgbClr val="098A48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000" i="1" dirty="0">
                <a:solidFill>
                  <a:srgbClr val="098A48"/>
                </a:solidFill>
              </a:rPr>
              <a:t>Wat zou een verdere uitbreiding van het </a:t>
            </a:r>
            <a:r>
              <a:rPr lang="nl-BE" sz="2000" i="1" dirty="0" err="1">
                <a:solidFill>
                  <a:srgbClr val="098A48"/>
                </a:solidFill>
              </a:rPr>
              <a:t>network</a:t>
            </a:r>
            <a:r>
              <a:rPr lang="nl-BE" sz="2000" i="1" dirty="0">
                <a:solidFill>
                  <a:srgbClr val="098A48"/>
                </a:solidFill>
              </a:rPr>
              <a:t> tegenhouden? </a:t>
            </a:r>
            <a:endParaRPr lang="nl-BE" sz="2000" dirty="0">
              <a:solidFill>
                <a:srgbClr val="098A48"/>
              </a:solidFill>
            </a:endParaRPr>
          </a:p>
          <a:p>
            <a:pPr>
              <a:spcBef>
                <a:spcPts val="1200"/>
              </a:spcBef>
            </a:pPr>
            <a:endParaRPr lang="nl-BE" dirty="0">
              <a:solidFill>
                <a:srgbClr val="098A48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51816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28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457200" y="3048000"/>
            <a:ext cx="82296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“De Europese Unie neemt zijn verantwoordelijkheid. Wij hebben de landbouwers duidelijk gezien en gehoord en ondernemen actie”</a:t>
            </a:r>
          </a:p>
          <a:p>
            <a:pPr marL="358775" indent="-358775">
              <a:spcBef>
                <a:spcPts val="600"/>
              </a:spcBef>
              <a:buClr>
                <a:srgbClr val="098A48"/>
              </a:buClr>
              <a:buFont typeface="Wingdings" panose="05000000000000000000" pitchFamily="2" charset="2"/>
              <a:buChar char="ð"/>
              <a:tabLst>
                <a:tab pos="358775" algn="l"/>
              </a:tabLst>
            </a:pPr>
            <a:r>
              <a:rPr lang="nl-BE" sz="2000" dirty="0" smtClean="0">
                <a:solidFill>
                  <a:srgbClr val="098A48"/>
                </a:solidFill>
              </a:rPr>
              <a:t>college </a:t>
            </a:r>
            <a:r>
              <a:rPr lang="nl-BE" sz="2000" dirty="0">
                <a:solidFill>
                  <a:srgbClr val="098A48"/>
                </a:solidFill>
              </a:rPr>
              <a:t>van Eurocommissarissen vragen om </a:t>
            </a:r>
            <a:r>
              <a:rPr lang="nl-BE" sz="2000" dirty="0" smtClean="0">
                <a:solidFill>
                  <a:srgbClr val="098A48"/>
                </a:solidFill>
              </a:rPr>
              <a:t>het ontwerp </a:t>
            </a:r>
            <a:r>
              <a:rPr lang="nl-BE" sz="2000" dirty="0" err="1">
                <a:solidFill>
                  <a:srgbClr val="098A48"/>
                </a:solidFill>
              </a:rPr>
              <a:t>Sustainable</a:t>
            </a:r>
            <a:r>
              <a:rPr lang="nl-BE" sz="2000" dirty="0">
                <a:solidFill>
                  <a:srgbClr val="098A48"/>
                </a:solidFill>
              </a:rPr>
              <a:t> </a:t>
            </a:r>
            <a:r>
              <a:rPr lang="nl-BE" sz="2000" dirty="0" err="1">
                <a:solidFill>
                  <a:srgbClr val="098A48"/>
                </a:solidFill>
              </a:rPr>
              <a:t>Use</a:t>
            </a:r>
            <a:r>
              <a:rPr lang="nl-BE" sz="2000" dirty="0">
                <a:solidFill>
                  <a:srgbClr val="098A48"/>
                </a:solidFill>
              </a:rPr>
              <a:t> </a:t>
            </a:r>
            <a:r>
              <a:rPr lang="nl-BE" sz="2000" dirty="0" err="1">
                <a:solidFill>
                  <a:srgbClr val="098A48"/>
                </a:solidFill>
              </a:rPr>
              <a:t>Regulation</a:t>
            </a:r>
            <a:r>
              <a:rPr lang="nl-BE" sz="2000" dirty="0" smtClean="0">
                <a:solidFill>
                  <a:srgbClr val="098A48"/>
                </a:solidFill>
              </a:rPr>
              <a:t> </a:t>
            </a:r>
            <a:r>
              <a:rPr lang="nl-BE" sz="2000" dirty="0">
                <a:solidFill>
                  <a:srgbClr val="098A48"/>
                </a:solidFill>
              </a:rPr>
              <a:t>in te </a:t>
            </a:r>
            <a:r>
              <a:rPr lang="nl-BE" sz="2000" dirty="0" smtClean="0">
                <a:solidFill>
                  <a:srgbClr val="098A48"/>
                </a:solidFill>
              </a:rPr>
              <a:t>trekken</a:t>
            </a:r>
            <a:br>
              <a:rPr lang="nl-BE" sz="2000" dirty="0" smtClean="0">
                <a:solidFill>
                  <a:srgbClr val="098A48"/>
                </a:solidFill>
              </a:rPr>
            </a:br>
            <a:r>
              <a:rPr lang="nl-BE" sz="1600" dirty="0">
                <a:solidFill>
                  <a:srgbClr val="098A48"/>
                </a:solidFill>
              </a:rPr>
              <a:t>(~ halvering van het </a:t>
            </a:r>
            <a:r>
              <a:rPr lang="nl-BE" sz="1600" dirty="0" err="1">
                <a:solidFill>
                  <a:srgbClr val="098A48"/>
                </a:solidFill>
              </a:rPr>
              <a:t>pesticidengebruik</a:t>
            </a:r>
            <a:r>
              <a:rPr lang="nl-BE" sz="1600" dirty="0">
                <a:solidFill>
                  <a:srgbClr val="098A48"/>
                </a:solidFill>
              </a:rPr>
              <a:t> tegen 2030)</a:t>
            </a:r>
            <a:r>
              <a:rPr lang="nl-BE" sz="1600" dirty="0" smtClean="0">
                <a:solidFill>
                  <a:srgbClr val="098A48"/>
                </a:solidFill>
              </a:rPr>
              <a:t> </a:t>
            </a:r>
            <a:endParaRPr lang="nl-BE" sz="2000" dirty="0" smtClean="0">
              <a:solidFill>
                <a:srgbClr val="098A48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" y="471235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i="1" dirty="0" smtClean="0"/>
              <a:t>“Het inperken van de risico's van chemische gewasbescherming blijft een waardig doel, maar er is nood aan een </a:t>
            </a:r>
            <a:r>
              <a:rPr lang="nl-BE" i="1" dirty="0" smtClean="0">
                <a:solidFill>
                  <a:srgbClr val="86BC4E"/>
                </a:solidFill>
              </a:rPr>
              <a:t>bottom-up aanpak</a:t>
            </a:r>
            <a:r>
              <a:rPr lang="nl-BE" i="1" dirty="0" smtClean="0"/>
              <a:t> die is gebaseerd op </a:t>
            </a:r>
            <a:r>
              <a:rPr lang="nl-BE" i="1" dirty="0" smtClean="0">
                <a:solidFill>
                  <a:srgbClr val="86BC4E"/>
                </a:solidFill>
              </a:rPr>
              <a:t>stimuli</a:t>
            </a:r>
            <a:r>
              <a:rPr lang="nl-BE" i="1" dirty="0" smtClean="0"/>
              <a:t>.”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5"/>
          <a:stretch/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800600" y="266351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Ursula </a:t>
            </a:r>
            <a:r>
              <a:rPr lang="nl-BE" dirty="0" err="1"/>
              <a:t>von</a:t>
            </a:r>
            <a:r>
              <a:rPr lang="nl-BE" dirty="0"/>
              <a:t> der Leyen, EP, </a:t>
            </a:r>
            <a:r>
              <a:rPr lang="nl-BE" dirty="0" smtClean="0"/>
              <a:t>6/2/2024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457200" y="571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8064000" algn="r"/>
              </a:tabLst>
            </a:pPr>
            <a:r>
              <a:rPr lang="nl-BE" i="1" dirty="0" smtClean="0"/>
              <a:t>"De landbouwers willen de natuur uiteraard ook beschermen, maar willen dat in </a:t>
            </a:r>
            <a:r>
              <a:rPr lang="nl-BE" i="1" dirty="0" smtClean="0">
                <a:solidFill>
                  <a:srgbClr val="86BC4E"/>
                </a:solidFill>
              </a:rPr>
              <a:t>samenspraak</a:t>
            </a:r>
            <a:r>
              <a:rPr lang="nl-BE" i="1" dirty="0" smtClean="0"/>
              <a:t> kunnen doen.“ 	 </a:t>
            </a:r>
            <a:r>
              <a:rPr lang="nl-BE" sz="1600" i="1" dirty="0" smtClean="0"/>
              <a:t>(</a:t>
            </a:r>
            <a:r>
              <a:rPr lang="nl-BE" sz="1600" dirty="0"/>
              <a:t>Alexander De </a:t>
            </a:r>
            <a:r>
              <a:rPr lang="nl-BE" sz="1600" dirty="0" err="1" smtClean="0"/>
              <a:t>Croo</a:t>
            </a:r>
            <a:r>
              <a:rPr lang="nl-BE" sz="1600" dirty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77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34CBB-AE34-8024-4E27-2FE22E13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93569"/>
            <a:ext cx="8793256" cy="727262"/>
          </a:xfrm>
        </p:spPr>
        <p:txBody>
          <a:bodyPr/>
          <a:lstStyle/>
          <a:p>
            <a:r>
              <a:rPr lang="nl-BE" dirty="0"/>
              <a:t>Bestendigen netwerken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0D7493AC-C471-DE87-1058-5412D036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83456"/>
            <a:ext cx="8487310" cy="4953004"/>
          </a:xfrm>
        </p:spPr>
        <p:txBody>
          <a:bodyPr lIns="91440" tIns="45720" rIns="91440" bIns="45720" anchor="t"/>
          <a:lstStyle/>
          <a:p>
            <a:pPr algn="just">
              <a:spcBef>
                <a:spcPts val="150"/>
              </a:spcBef>
              <a:buClr>
                <a:srgbClr val="E79D40"/>
              </a:buClr>
            </a:pPr>
            <a:r>
              <a:rPr lang="en-US" sz="2400" dirty="0">
                <a:solidFill>
                  <a:schemeClr val="tx1"/>
                </a:solidFill>
              </a:rPr>
              <a:t>90</a:t>
            </a:r>
            <a:r>
              <a:rPr lang="en-US" sz="2400" i="0" dirty="0">
                <a:solidFill>
                  <a:schemeClr val="tx1"/>
                </a:solidFill>
                <a:effectLst/>
              </a:rPr>
              <a:t>% van de hub coaches </a:t>
            </a:r>
            <a:r>
              <a:rPr lang="en-US" sz="2400" dirty="0" err="1">
                <a:solidFill>
                  <a:schemeClr val="tx1"/>
                </a:solidFill>
              </a:rPr>
              <a:t>vermeldden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nood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financiële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ondersteuning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nadat</a:t>
            </a:r>
            <a:r>
              <a:rPr lang="en-US" sz="2400" dirty="0">
                <a:solidFill>
                  <a:schemeClr val="tx1"/>
                </a:solidFill>
              </a:rPr>
              <a:t> het project is </a:t>
            </a:r>
            <a:r>
              <a:rPr lang="en-US" sz="2400" dirty="0" err="1">
                <a:solidFill>
                  <a:schemeClr val="tx1"/>
                </a:solidFill>
              </a:rPr>
              <a:t>afgelopen</a:t>
            </a:r>
            <a:r>
              <a:rPr lang="es-ES" sz="2400" i="0" dirty="0">
                <a:solidFill>
                  <a:schemeClr val="tx1"/>
                </a:solidFill>
                <a:effectLst/>
              </a:rPr>
              <a:t>:</a:t>
            </a: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n-GB" sz="16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5C13D900-889F-B374-4296-0D134602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6" y="3427979"/>
            <a:ext cx="8062214" cy="22108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7B464FF-2879-6D8A-961E-0E1A75544993}"/>
              </a:ext>
            </a:extLst>
          </p:cNvPr>
          <p:cNvSpPr txBox="1"/>
          <p:nvPr/>
        </p:nvSpPr>
        <p:spPr>
          <a:xfrm>
            <a:off x="990600" y="3733800"/>
            <a:ext cx="4495800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Beleidsondersteuning		11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Financiële ondersteuning		20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Organisatorische ondersteuning	12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Andere				2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4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795509" cy="685800"/>
          </a:xfrm>
        </p:spPr>
        <p:txBody>
          <a:bodyPr/>
          <a:lstStyle/>
          <a:p>
            <a:r>
              <a:rPr lang="nl-BE" dirty="0"/>
              <a:t>B</a:t>
            </a:r>
            <a:r>
              <a:rPr lang="nl-BE" dirty="0" smtClean="0"/>
              <a:t>estendigen netwerken lange termijn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4964" y="1066800"/>
            <a:ext cx="4454236" cy="5105400"/>
          </a:xfrm>
        </p:spPr>
        <p:txBody>
          <a:bodyPr/>
          <a:lstStyle/>
          <a:p>
            <a:r>
              <a:rPr lang="nl-BE" dirty="0" smtClean="0">
                <a:solidFill>
                  <a:srgbClr val="098A48"/>
                </a:solidFill>
              </a:rPr>
              <a:t>Component 1: </a:t>
            </a:r>
            <a:br>
              <a:rPr lang="nl-BE" dirty="0" smtClean="0">
                <a:solidFill>
                  <a:srgbClr val="098A48"/>
                </a:solidFill>
              </a:rPr>
            </a:br>
            <a:r>
              <a:rPr lang="nl-BE" dirty="0" smtClean="0">
                <a:solidFill>
                  <a:srgbClr val="098A48"/>
                </a:solidFill>
              </a:rPr>
              <a:t>Voortbestaan en opschalen hubs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Coaches: 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Salaris hub coaches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nl-BE" sz="1600" dirty="0" smtClean="0"/>
              <a:t>Reiskosten coaches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Operationele kosten hub </a:t>
            </a:r>
            <a:r>
              <a:rPr lang="nl-BE" sz="1600" dirty="0" smtClean="0"/>
              <a:t>(bijeenkomsten, communicatie, cross-</a:t>
            </a:r>
            <a:r>
              <a:rPr lang="nl-BE" sz="1600" dirty="0" err="1" smtClean="0"/>
              <a:t>visits</a:t>
            </a:r>
            <a:r>
              <a:rPr lang="nl-BE" sz="1600" dirty="0" smtClean="0"/>
              <a:t>, vergoeding voor landbouwers die demo’s aanleggen)</a:t>
            </a:r>
          </a:p>
          <a:p>
            <a:pPr>
              <a:spcBef>
                <a:spcPts val="2400"/>
              </a:spcBef>
            </a:pPr>
            <a:r>
              <a:rPr lang="nl-BE" dirty="0" smtClean="0">
                <a:solidFill>
                  <a:srgbClr val="098A48"/>
                </a:solidFill>
              </a:rPr>
              <a:t>Component 2: </a:t>
            </a:r>
            <a:br>
              <a:rPr lang="nl-BE" dirty="0" smtClean="0">
                <a:solidFill>
                  <a:srgbClr val="098A48"/>
                </a:solidFill>
              </a:rPr>
            </a:br>
            <a:r>
              <a:rPr lang="nl-BE" dirty="0" smtClean="0">
                <a:solidFill>
                  <a:srgbClr val="098A48"/>
                </a:solidFill>
              </a:rPr>
              <a:t>Coördinatie EU-netwerk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Personeel: </a:t>
            </a:r>
            <a:br>
              <a:rPr lang="nl-BE" sz="1800" dirty="0" smtClean="0"/>
            </a:br>
            <a:r>
              <a:rPr lang="nl-BE" sz="1600" dirty="0" smtClean="0"/>
              <a:t>administratie, monitoring events, </a:t>
            </a:r>
            <a:br>
              <a:rPr lang="nl-BE" sz="1600" dirty="0" smtClean="0"/>
            </a:br>
            <a:r>
              <a:rPr lang="nl-BE" sz="1600" dirty="0" err="1" smtClean="0"/>
              <a:t>capacity</a:t>
            </a:r>
            <a:r>
              <a:rPr lang="nl-BE" sz="1600" dirty="0" smtClean="0"/>
              <a:t> building, kennisdeling, </a:t>
            </a:r>
            <a:br>
              <a:rPr lang="nl-BE" sz="1600" dirty="0" smtClean="0"/>
            </a:br>
            <a:r>
              <a:rPr lang="nl-BE" sz="1600" dirty="0" smtClean="0"/>
              <a:t>website (</a:t>
            </a:r>
            <a:r>
              <a:rPr lang="nl-BE" sz="1600" dirty="0" err="1" smtClean="0"/>
              <a:t>toolbox</a:t>
            </a:r>
            <a:r>
              <a:rPr lang="nl-BE" sz="1600" dirty="0" smtClean="0"/>
              <a:t>, etc.)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Reis- en operationele kosten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1177636"/>
            <a:ext cx="3461071" cy="491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87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372" y="228600"/>
            <a:ext cx="8793256" cy="727262"/>
          </a:xfrm>
        </p:spPr>
        <p:txBody>
          <a:bodyPr/>
          <a:lstStyle/>
          <a:p>
            <a:r>
              <a:rPr lang="nl-BE" dirty="0" smtClean="0"/>
              <a:t>Beleidsaanbevelingen SUR, sept 2023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14800" y="1301073"/>
            <a:ext cx="4876800" cy="4871126"/>
          </a:xfrm>
        </p:spPr>
        <p:txBody>
          <a:bodyPr/>
          <a:lstStyle/>
          <a:p>
            <a:r>
              <a:rPr lang="nl-BE" dirty="0" smtClean="0">
                <a:solidFill>
                  <a:srgbClr val="098A48"/>
                </a:solidFill>
              </a:rPr>
              <a:t>Drie aanbevelingen o.b.v. inzichten vanuit IPM</a:t>
            </a:r>
            <a:r>
              <a:rPr lang="nl-BE" i="1" dirty="0" smtClean="0">
                <a:solidFill>
                  <a:srgbClr val="098A48"/>
                </a:solidFill>
              </a:rPr>
              <a:t>WORKS</a:t>
            </a:r>
            <a:r>
              <a:rPr lang="nl-BE" dirty="0" smtClean="0">
                <a:solidFill>
                  <a:srgbClr val="098A48"/>
                </a:solidFill>
              </a:rPr>
              <a:t> en IPM </a:t>
            </a:r>
            <a:r>
              <a:rPr lang="nl-BE" dirty="0" err="1" smtClean="0">
                <a:solidFill>
                  <a:srgbClr val="098A48"/>
                </a:solidFill>
              </a:rPr>
              <a:t>Decisions</a:t>
            </a:r>
            <a:r>
              <a:rPr lang="nl-BE" dirty="0">
                <a:solidFill>
                  <a:srgbClr val="098A48"/>
                </a:solidFill>
              </a:rPr>
              <a:t/>
            </a:r>
            <a:br>
              <a:rPr lang="nl-BE" dirty="0">
                <a:solidFill>
                  <a:srgbClr val="098A48"/>
                </a:solidFill>
              </a:rPr>
            </a:br>
            <a:r>
              <a:rPr lang="nl-BE" dirty="0" smtClean="0">
                <a:solidFill>
                  <a:srgbClr val="098A48"/>
                </a:solidFill>
              </a:rPr>
              <a:t/>
            </a:r>
            <a:br>
              <a:rPr lang="nl-BE" dirty="0" smtClean="0">
                <a:solidFill>
                  <a:srgbClr val="098A48"/>
                </a:solidFill>
              </a:rPr>
            </a:br>
            <a:r>
              <a:rPr lang="nl-BE" dirty="0" smtClean="0">
                <a:solidFill>
                  <a:srgbClr val="098A48"/>
                </a:solidFill>
              </a:rPr>
              <a:t>Ondersteuning voor:</a:t>
            </a:r>
          </a:p>
          <a:p>
            <a:pPr marL="52578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nl-BE" dirty="0" smtClean="0">
                <a:solidFill>
                  <a:srgbClr val="86BC4E"/>
                </a:solidFill>
              </a:rPr>
              <a:t>EU-Netwerk van coaches: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kennisuitwisseling tussen collega’s – faciliteren, demo’s &amp; training</a:t>
            </a:r>
          </a:p>
          <a:p>
            <a:pPr marL="52578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nl-BE" dirty="0" smtClean="0">
                <a:solidFill>
                  <a:srgbClr val="86BC4E"/>
                </a:solidFill>
              </a:rPr>
              <a:t>IPM-hubs: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kennisuitwisseling tussen boeren en testen/demo’s door boeren </a:t>
            </a:r>
          </a:p>
          <a:p>
            <a:pPr marL="52578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nl-BE" dirty="0" smtClean="0">
                <a:solidFill>
                  <a:srgbClr val="86BC4E"/>
                </a:solidFill>
              </a:rPr>
              <a:t>Beslissingsondersteunende 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IPM-systemen/-tools: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/>
              <a:t>verdere ontwikkeling, onderhoud en verspreiding nodig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1073"/>
            <a:ext cx="3374209" cy="4794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3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536060"/>
            <a:ext cx="5935919" cy="4800599"/>
          </a:xfrm>
        </p:spPr>
        <p:txBody>
          <a:bodyPr/>
          <a:lstStyle/>
          <a:p>
            <a:pPr marL="450850" indent="-382588">
              <a:buSzPct val="100000"/>
              <a:buAutoNum type="arabicPeriod"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EU-Netwerk </a:t>
            </a:r>
            <a:r>
              <a:rPr lang="nl-BE" dirty="0">
                <a:solidFill>
                  <a:srgbClr val="86BC4E"/>
                </a:solidFill>
              </a:rPr>
              <a:t>van </a:t>
            </a:r>
            <a:r>
              <a:rPr lang="nl-BE" dirty="0" smtClean="0">
                <a:solidFill>
                  <a:srgbClr val="86BC4E"/>
                </a:solidFill>
              </a:rPr>
              <a:t>coaches</a:t>
            </a:r>
          </a:p>
          <a:p>
            <a:pPr marL="450850" lvl="1"/>
            <a:r>
              <a:rPr lang="en-GB" dirty="0" err="1" smtClean="0">
                <a:solidFill>
                  <a:srgbClr val="E79D40"/>
                </a:solidFill>
              </a:rPr>
              <a:t>Korte</a:t>
            </a:r>
            <a:r>
              <a:rPr lang="en-GB" dirty="0" smtClean="0">
                <a:solidFill>
                  <a:srgbClr val="E79D40"/>
                </a:solidFill>
              </a:rPr>
              <a:t> </a:t>
            </a:r>
            <a:r>
              <a:rPr lang="en-GB" dirty="0" err="1" smtClean="0">
                <a:solidFill>
                  <a:srgbClr val="E79D40"/>
                </a:solidFill>
              </a:rPr>
              <a:t>termijn</a:t>
            </a:r>
            <a:r>
              <a:rPr lang="en-GB" dirty="0" smtClean="0">
                <a:solidFill>
                  <a:srgbClr val="E79D40"/>
                </a:solidFill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AdvisoryNetPest</a:t>
            </a:r>
            <a:endParaRPr lang="en-GB" dirty="0" smtClean="0"/>
          </a:p>
          <a:p>
            <a:pPr marL="450850" lvl="1"/>
            <a:r>
              <a:rPr lang="nl-BE" sz="1800" dirty="0" smtClean="0"/>
              <a:t>Horizon Europe 2024-2028</a:t>
            </a:r>
            <a:r>
              <a:rPr lang="nl-BE" sz="2000" dirty="0" smtClean="0"/>
              <a:t> </a:t>
            </a:r>
          </a:p>
          <a:p>
            <a:pPr marL="1113790" lvl="2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opzetten </a:t>
            </a:r>
            <a:r>
              <a:rPr lang="nl-BE" sz="1800" dirty="0"/>
              <a:t>en verbeteren van een netwerk van adviesdiensten in de hele EU, </a:t>
            </a:r>
            <a:endParaRPr lang="nl-BE" sz="1800" dirty="0" smtClean="0"/>
          </a:p>
          <a:p>
            <a:pPr marL="1113790" lvl="2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vergroten </a:t>
            </a:r>
            <a:r>
              <a:rPr lang="nl-BE" sz="1800" dirty="0"/>
              <a:t>van de kennisuitwisseling tussen adviseurs en tussen het hele AKIS, </a:t>
            </a:r>
            <a:endParaRPr lang="nl-BE" sz="1800" dirty="0" smtClean="0"/>
          </a:p>
          <a:p>
            <a:pPr marL="1113790" lvl="2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toepassen </a:t>
            </a:r>
            <a:r>
              <a:rPr lang="nl-BE" sz="1800" dirty="0"/>
              <a:t>van innovatieve oplossingen door </a:t>
            </a:r>
            <a:r>
              <a:rPr lang="nl-BE" sz="1800" dirty="0" smtClean="0"/>
              <a:t>boeren, om </a:t>
            </a:r>
            <a:r>
              <a:rPr lang="nl-BE" sz="1800" dirty="0"/>
              <a:t>het gebruik en de risico's van </a:t>
            </a:r>
            <a:r>
              <a:rPr lang="nl-BE" sz="1800" dirty="0" smtClean="0"/>
              <a:t>pesticiden verminderen.</a:t>
            </a:r>
          </a:p>
          <a:p>
            <a:pPr marL="450850" lvl="1"/>
            <a:r>
              <a:rPr lang="nl-BE" sz="1200" dirty="0">
                <a:hlinkClick r:id="rId2"/>
              </a:rPr>
              <a:t>https://</a:t>
            </a:r>
            <a:r>
              <a:rPr lang="nl-BE" sz="1200" dirty="0" smtClean="0">
                <a:hlinkClick r:id="rId2"/>
              </a:rPr>
              <a:t>cordis.europa.eu/project/id/101134122</a:t>
            </a:r>
            <a:r>
              <a:rPr lang="nl-BE" sz="1200" dirty="0" smtClean="0"/>
              <a:t> </a:t>
            </a:r>
          </a:p>
          <a:p>
            <a:pPr marL="450850" lvl="1">
              <a:spcBef>
                <a:spcPts val="2400"/>
              </a:spcBef>
            </a:pPr>
            <a:r>
              <a:rPr lang="nl-BE" dirty="0" smtClean="0">
                <a:solidFill>
                  <a:srgbClr val="E79D40"/>
                </a:solidFill>
              </a:rPr>
              <a:t>Lange termijn:</a:t>
            </a:r>
            <a:br>
              <a:rPr lang="nl-BE" dirty="0" smtClean="0">
                <a:solidFill>
                  <a:srgbClr val="E79D40"/>
                </a:solidFill>
              </a:rPr>
            </a:br>
            <a:r>
              <a:rPr lang="nl-BE" dirty="0" smtClean="0"/>
              <a:t>Europees IPM transitiefonds</a:t>
            </a:r>
            <a:endParaRPr lang="en-GB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65" name="Groep 64"/>
          <p:cNvGrpSpPr/>
          <p:nvPr/>
        </p:nvGrpSpPr>
        <p:grpSpPr>
          <a:xfrm>
            <a:off x="4572000" y="25388"/>
            <a:ext cx="3477999" cy="2692424"/>
            <a:chOff x="5076155" y="105314"/>
            <a:chExt cx="3477999" cy="2692424"/>
          </a:xfrm>
        </p:grpSpPr>
        <p:grpSp>
          <p:nvGrpSpPr>
            <p:cNvPr id="6" name="Groep 5"/>
            <p:cNvGrpSpPr/>
            <p:nvPr/>
          </p:nvGrpSpPr>
          <p:grpSpPr>
            <a:xfrm>
              <a:off x="5325480" y="621119"/>
              <a:ext cx="1080000" cy="1080000"/>
              <a:chOff x="4343400" y="762000"/>
              <a:chExt cx="2211650" cy="2211650"/>
            </a:xfrm>
          </p:grpSpPr>
          <p:sp>
            <p:nvSpPr>
              <p:cNvPr id="7" name="Ovaal 6"/>
              <p:cNvSpPr/>
              <p:nvPr/>
            </p:nvSpPr>
            <p:spPr>
              <a:xfrm>
                <a:off x="5181600" y="1828800"/>
                <a:ext cx="685800" cy="685800"/>
              </a:xfrm>
              <a:prstGeom prst="ellipse">
                <a:avLst/>
              </a:prstGeom>
              <a:solidFill>
                <a:srgbClr val="C4F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Gráfico 12" descr="Conexiones contorno">
                <a:extLst>
                  <a:ext uri="{FF2B5EF4-FFF2-40B4-BE49-F238E27FC236}">
                    <a16:creationId xmlns:a16="http://schemas.microsoft.com/office/drawing/2014/main" id="{2036DE13-B18A-3B00-29AF-7E3DC4BE9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43400" y="762000"/>
                <a:ext cx="2211650" cy="2211650"/>
              </a:xfrm>
              <a:prstGeom prst="rect">
                <a:avLst/>
              </a:prstGeom>
            </p:spPr>
          </p:pic>
        </p:grpSp>
        <p:grpSp>
          <p:nvGrpSpPr>
            <p:cNvPr id="9" name="Groep 8"/>
            <p:cNvGrpSpPr/>
            <p:nvPr/>
          </p:nvGrpSpPr>
          <p:grpSpPr>
            <a:xfrm>
              <a:off x="5076155" y="1717738"/>
              <a:ext cx="1080000" cy="1080000"/>
              <a:chOff x="4343400" y="762000"/>
              <a:chExt cx="2211650" cy="2211650"/>
            </a:xfrm>
          </p:grpSpPr>
          <p:sp>
            <p:nvSpPr>
              <p:cNvPr id="10" name="Ovaal 9"/>
              <p:cNvSpPr/>
              <p:nvPr/>
            </p:nvSpPr>
            <p:spPr>
              <a:xfrm>
                <a:off x="5181600" y="1828800"/>
                <a:ext cx="685800" cy="685800"/>
              </a:xfrm>
              <a:prstGeom prst="ellipse">
                <a:avLst/>
              </a:prstGeom>
              <a:solidFill>
                <a:srgbClr val="C4F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Gráfico 12" descr="Conexiones contorno">
                <a:extLst>
                  <a:ext uri="{FF2B5EF4-FFF2-40B4-BE49-F238E27FC236}">
                    <a16:creationId xmlns:a16="http://schemas.microsoft.com/office/drawing/2014/main" id="{2036DE13-B18A-3B00-29AF-7E3DC4BE9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43400" y="762000"/>
                <a:ext cx="2211650" cy="2211650"/>
              </a:xfrm>
              <a:prstGeom prst="rect">
                <a:avLst/>
              </a:prstGeom>
            </p:spPr>
          </p:pic>
        </p:grpSp>
        <p:grpSp>
          <p:nvGrpSpPr>
            <p:cNvPr id="12" name="Groep 11"/>
            <p:cNvGrpSpPr/>
            <p:nvPr/>
          </p:nvGrpSpPr>
          <p:grpSpPr>
            <a:xfrm>
              <a:off x="7474154" y="848410"/>
              <a:ext cx="1080000" cy="1080000"/>
              <a:chOff x="4343400" y="762000"/>
              <a:chExt cx="2211650" cy="2211650"/>
            </a:xfrm>
          </p:grpSpPr>
          <p:sp>
            <p:nvSpPr>
              <p:cNvPr id="13" name="Ovaal 12"/>
              <p:cNvSpPr/>
              <p:nvPr/>
            </p:nvSpPr>
            <p:spPr>
              <a:xfrm>
                <a:off x="5181600" y="1828800"/>
                <a:ext cx="685800" cy="685800"/>
              </a:xfrm>
              <a:prstGeom prst="ellipse">
                <a:avLst/>
              </a:prstGeom>
              <a:solidFill>
                <a:srgbClr val="C4F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Gráfico 12" descr="Conexiones contorno">
                <a:extLst>
                  <a:ext uri="{FF2B5EF4-FFF2-40B4-BE49-F238E27FC236}">
                    <a16:creationId xmlns:a16="http://schemas.microsoft.com/office/drawing/2014/main" id="{2036DE13-B18A-3B00-29AF-7E3DC4BE9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43400" y="762000"/>
                <a:ext cx="2211650" cy="2211650"/>
              </a:xfrm>
              <a:prstGeom prst="rect">
                <a:avLst/>
              </a:prstGeom>
            </p:spPr>
          </p:pic>
        </p:grpSp>
        <p:grpSp>
          <p:nvGrpSpPr>
            <p:cNvPr id="15" name="Groep 14"/>
            <p:cNvGrpSpPr/>
            <p:nvPr/>
          </p:nvGrpSpPr>
          <p:grpSpPr>
            <a:xfrm>
              <a:off x="6570638" y="105314"/>
              <a:ext cx="1080000" cy="1080000"/>
              <a:chOff x="4343400" y="762000"/>
              <a:chExt cx="2211650" cy="2211650"/>
            </a:xfrm>
          </p:grpSpPr>
          <p:sp>
            <p:nvSpPr>
              <p:cNvPr id="16" name="Ovaal 15"/>
              <p:cNvSpPr/>
              <p:nvPr/>
            </p:nvSpPr>
            <p:spPr>
              <a:xfrm>
                <a:off x="5181600" y="1828800"/>
                <a:ext cx="685800" cy="685800"/>
              </a:xfrm>
              <a:prstGeom prst="ellipse">
                <a:avLst/>
              </a:prstGeom>
              <a:solidFill>
                <a:srgbClr val="C4F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áfico 12" descr="Conexiones contorno">
                <a:extLst>
                  <a:ext uri="{FF2B5EF4-FFF2-40B4-BE49-F238E27FC236}">
                    <a16:creationId xmlns:a16="http://schemas.microsoft.com/office/drawing/2014/main" id="{2036DE13-B18A-3B00-29AF-7E3DC4BE9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43400" y="762000"/>
                <a:ext cx="2211650" cy="2211650"/>
              </a:xfrm>
              <a:prstGeom prst="rect">
                <a:avLst/>
              </a:prstGeom>
            </p:spPr>
          </p:pic>
        </p:grpSp>
        <p:grpSp>
          <p:nvGrpSpPr>
            <p:cNvPr id="18" name="Groep 17"/>
            <p:cNvGrpSpPr/>
            <p:nvPr/>
          </p:nvGrpSpPr>
          <p:grpSpPr>
            <a:xfrm>
              <a:off x="6415990" y="1617948"/>
              <a:ext cx="1080000" cy="1080000"/>
              <a:chOff x="4343400" y="762000"/>
              <a:chExt cx="2211650" cy="2211650"/>
            </a:xfrm>
          </p:grpSpPr>
          <p:sp>
            <p:nvSpPr>
              <p:cNvPr id="19" name="Ovaal 18"/>
              <p:cNvSpPr/>
              <p:nvPr/>
            </p:nvSpPr>
            <p:spPr>
              <a:xfrm>
                <a:off x="5181600" y="1828800"/>
                <a:ext cx="685800" cy="685800"/>
              </a:xfrm>
              <a:prstGeom prst="ellipse">
                <a:avLst/>
              </a:prstGeom>
              <a:solidFill>
                <a:srgbClr val="C4F0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áfico 12" descr="Conexiones contorno">
                <a:extLst>
                  <a:ext uri="{FF2B5EF4-FFF2-40B4-BE49-F238E27FC236}">
                    <a16:creationId xmlns:a16="http://schemas.microsoft.com/office/drawing/2014/main" id="{2036DE13-B18A-3B00-29AF-7E3DC4BE9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343400" y="762000"/>
                <a:ext cx="2211650" cy="2211650"/>
              </a:xfrm>
              <a:prstGeom prst="rect">
                <a:avLst/>
              </a:prstGeom>
            </p:spPr>
          </p:pic>
        </p:grpSp>
        <p:cxnSp>
          <p:nvCxnSpPr>
            <p:cNvPr id="22" name="Rechte verbindingslijn 21"/>
            <p:cNvCxnSpPr/>
            <p:nvPr/>
          </p:nvCxnSpPr>
          <p:spPr>
            <a:xfrm flipH="1">
              <a:off x="5652914" y="1421855"/>
              <a:ext cx="258834" cy="878806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 flipV="1">
              <a:off x="5820360" y="2306337"/>
              <a:ext cx="1004943" cy="161770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V="1">
              <a:off x="7147397" y="1662298"/>
              <a:ext cx="903516" cy="576272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7268923" y="816256"/>
              <a:ext cx="705159" cy="575804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H="1">
              <a:off x="7000274" y="902309"/>
              <a:ext cx="167130" cy="1255639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9800" y="1376887"/>
              <a:ext cx="1905000" cy="160439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 flipH="1">
              <a:off x="5754088" y="898072"/>
              <a:ext cx="1355524" cy="1452853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 flipH="1" flipV="1">
              <a:off x="5949441" y="1427991"/>
              <a:ext cx="942782" cy="783788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 flipH="1">
              <a:off x="5993726" y="793703"/>
              <a:ext cx="1042482" cy="438751"/>
            </a:xfrm>
            <a:prstGeom prst="line">
              <a:avLst/>
            </a:prstGeom>
            <a:ln w="28575">
              <a:solidFill>
                <a:srgbClr val="C4F0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  <p:pic>
        <p:nvPicPr>
          <p:cNvPr id="67" name="Afbeelding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9090" y="2763981"/>
            <a:ext cx="2879537" cy="26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676400"/>
            <a:ext cx="8712195" cy="4038514"/>
          </a:xfrm>
        </p:spPr>
        <p:txBody>
          <a:bodyPr/>
          <a:lstStyle/>
          <a:p>
            <a:pPr marL="68580" indent="0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800" dirty="0" smtClean="0">
                <a:solidFill>
                  <a:srgbClr val="E79D40"/>
                </a:solidFill>
              </a:rPr>
              <a:t>Financiering voor </a:t>
            </a:r>
            <a:r>
              <a:rPr lang="nl-BE" sz="1800" dirty="0" smtClean="0">
                <a:solidFill>
                  <a:srgbClr val="E79D40"/>
                </a:solidFill>
              </a:rPr>
              <a:t>hub coaches</a:t>
            </a:r>
            <a:r>
              <a:rPr lang="nl-BE" sz="1800" dirty="0" smtClean="0"/>
              <a:t>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/ (onafhankelijke) adviesdiensten;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800" dirty="0" smtClean="0">
                <a:solidFill>
                  <a:srgbClr val="E79D40"/>
                </a:solidFill>
              </a:rPr>
              <a:t>Financiering voor boeren, </a:t>
            </a:r>
            <a:r>
              <a:rPr lang="nl-BE" sz="1800" dirty="0">
                <a:solidFill>
                  <a:srgbClr val="E79D40"/>
                </a:solidFill>
              </a:rPr>
              <a:t>die demonstratieactiviteiten opzetten </a:t>
            </a:r>
            <a:r>
              <a:rPr lang="nl-BE" sz="1800" dirty="0" smtClean="0">
                <a:solidFill>
                  <a:srgbClr val="E79D40"/>
                </a:solidFill>
              </a:rPr>
              <a:t/>
            </a:r>
            <a:br>
              <a:rPr lang="nl-BE" sz="1800" dirty="0" smtClean="0">
                <a:solidFill>
                  <a:srgbClr val="E79D40"/>
                </a:solidFill>
              </a:rPr>
            </a:br>
            <a:r>
              <a:rPr lang="nl-BE" sz="1800" dirty="0" smtClean="0"/>
              <a:t>en </a:t>
            </a:r>
            <a:r>
              <a:rPr lang="nl-BE" sz="1800" dirty="0"/>
              <a:t>hun resultaten/exploitaties delen met anderen,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om </a:t>
            </a:r>
            <a:r>
              <a:rPr lang="nl-BE" sz="1800" dirty="0"/>
              <a:t>hun tijdsinvestering en potentieel verlies te dekken</a:t>
            </a:r>
            <a:r>
              <a:rPr lang="nl-BE" sz="1800" dirty="0" smtClean="0"/>
              <a:t>; </a:t>
            </a:r>
          </a:p>
          <a:p>
            <a:pPr marL="720725" lvl="2" indent="-269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800" dirty="0" smtClean="0">
                <a:solidFill>
                  <a:srgbClr val="E79D40"/>
                </a:solidFill>
              </a:rPr>
              <a:t>Stimulansen </a:t>
            </a:r>
            <a:r>
              <a:rPr lang="nl-BE" sz="1800" dirty="0">
                <a:solidFill>
                  <a:srgbClr val="E79D40"/>
                </a:solidFill>
              </a:rPr>
              <a:t>voor boeren om actief deel te nemen aan </a:t>
            </a:r>
            <a:r>
              <a:rPr lang="nl-BE" sz="1800" dirty="0" smtClean="0">
                <a:solidFill>
                  <a:srgbClr val="E79D40"/>
                </a:solidFill>
              </a:rPr>
              <a:t>IPM-hubs</a:t>
            </a:r>
            <a:r>
              <a:rPr lang="nl-BE" sz="1800" dirty="0" smtClean="0"/>
              <a:t> 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600" dirty="0" smtClean="0"/>
              <a:t>financiële prikkels ??? 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600" dirty="0" smtClean="0"/>
              <a:t>actieve </a:t>
            </a:r>
            <a:r>
              <a:rPr lang="nl-BE" sz="1600" dirty="0"/>
              <a:t>deelname geldig maken </a:t>
            </a:r>
            <a:r>
              <a:rPr lang="nl-BE" sz="1600" dirty="0" smtClean="0"/>
              <a:t>opleidingsactiviteit </a:t>
            </a:r>
            <a:br>
              <a:rPr lang="nl-BE" sz="1600" dirty="0" smtClean="0"/>
            </a:br>
            <a:r>
              <a:rPr lang="nl-BE" sz="1600" dirty="0" smtClean="0"/>
              <a:t>voor de </a:t>
            </a:r>
            <a:r>
              <a:rPr lang="nl-BE" sz="1600" dirty="0" err="1" smtClean="0"/>
              <a:t>fytolicentie</a:t>
            </a:r>
            <a:endParaRPr lang="nl-BE" sz="1600" dirty="0" smtClean="0"/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600" dirty="0" smtClean="0"/>
              <a:t>vereenvoudiging IPM-checklist voor actieve deelnemers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600" dirty="0"/>
              <a:t>v</a:t>
            </a:r>
            <a:r>
              <a:rPr lang="nl-BE" sz="1600" dirty="0" smtClean="0"/>
              <a:t>ereenvoudiging lastenboeken </a:t>
            </a:r>
            <a:r>
              <a:rPr lang="nl-BE" sz="1600" dirty="0"/>
              <a:t>voor actieve </a:t>
            </a:r>
            <a:r>
              <a:rPr lang="nl-BE" sz="1600" dirty="0" smtClean="0"/>
              <a:t>deelnemers</a:t>
            </a:r>
          </a:p>
          <a:p>
            <a:pPr marL="1238377" lvl="3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BE" sz="1600" dirty="0" smtClean="0"/>
              <a:t>…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1816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2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15"/>
          <p:cNvSpPr>
            <a:spLocks noGrp="1"/>
          </p:cNvSpPr>
          <p:nvPr>
            <p:ph sz="quarter" idx="14"/>
          </p:nvPr>
        </p:nvSpPr>
        <p:spPr>
          <a:xfrm>
            <a:off x="5105400" y="2438400"/>
            <a:ext cx="4038599" cy="3810000"/>
          </a:xfrm>
        </p:spPr>
        <p:txBody>
          <a:bodyPr/>
          <a:lstStyle/>
          <a:p>
            <a:r>
              <a:rPr lang="nl-BE" sz="1800" dirty="0" smtClean="0"/>
              <a:t>40 demobedrijven en </a:t>
            </a:r>
            <a:br>
              <a:rPr lang="nl-BE" sz="1800" dirty="0" smtClean="0"/>
            </a:br>
            <a:r>
              <a:rPr lang="nl-BE" sz="1800" dirty="0" smtClean="0"/>
              <a:t>11 innovatie centra</a:t>
            </a:r>
          </a:p>
          <a:p>
            <a:r>
              <a:rPr lang="nl-BE" sz="1800" dirty="0" smtClean="0"/>
              <a:t>Ledenorganisatie, “</a:t>
            </a:r>
            <a:r>
              <a:rPr lang="nl-BE" sz="1800" dirty="0" err="1" smtClean="0"/>
              <a:t>charity</a:t>
            </a:r>
            <a:r>
              <a:rPr lang="nl-BE" sz="1800" dirty="0" smtClean="0"/>
              <a:t>”</a:t>
            </a:r>
          </a:p>
          <a:p>
            <a:r>
              <a:rPr lang="nl-BE" sz="1800" dirty="0" smtClean="0"/>
              <a:t>Landbouwers die lid zijn, kunnen verkopen onder label</a:t>
            </a:r>
          </a:p>
          <a:p>
            <a:endParaRPr lang="nl-BE" sz="1800" dirty="0" smtClean="0"/>
          </a:p>
          <a:p>
            <a:endParaRPr lang="nl-BE" sz="180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NPN meeting, 13.02.2024</a:t>
            </a:r>
          </a:p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4724400" cy="777875"/>
          </a:xfrm>
          <a:prstGeom prst="rect">
            <a:avLst/>
          </a:prstGeom>
        </p:spPr>
        <p:txBody>
          <a:bodyPr/>
          <a:lstStyle/>
          <a:p>
            <a:pPr marL="450850" indent="-382588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Voorbeeld UK:  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4048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pic>
        <p:nvPicPr>
          <p:cNvPr id="1026" name="Picture 2" descr="LEAF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82569"/>
            <a:ext cx="2590800" cy="13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.cloudinary.com/leaf-corporate/image/fetch/f_auto,q_auto,w_1060,c_lfill/https:/s3-eu-west-1.amazonaws.com/leaf-website/Small-IFM-Wheel-2020-No-Background.png?Fv=16206451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993034"/>
            <a:ext cx="458152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2819400" y="2787729"/>
            <a:ext cx="2133600" cy="2165271"/>
            <a:chOff x="2819400" y="2787729"/>
            <a:chExt cx="2133600" cy="2165271"/>
          </a:xfrm>
        </p:grpSpPr>
        <p:sp>
          <p:nvSpPr>
            <p:cNvPr id="4" name="Ovaal 3"/>
            <p:cNvSpPr/>
            <p:nvPr/>
          </p:nvSpPr>
          <p:spPr>
            <a:xfrm>
              <a:off x="2819400" y="4114800"/>
              <a:ext cx="838200" cy="838200"/>
            </a:xfrm>
            <a:prstGeom prst="ellipse">
              <a:avLst/>
            </a:prstGeom>
            <a:noFill/>
            <a:ln w="76200">
              <a:solidFill>
                <a:srgbClr val="E79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0" name="Rechte verbindingslijn met pijl 9"/>
            <p:cNvCxnSpPr>
              <a:stCxn id="11" idx="2"/>
              <a:endCxn id="4" idx="6"/>
            </p:cNvCxnSpPr>
            <p:nvPr/>
          </p:nvCxnSpPr>
          <p:spPr>
            <a:xfrm flipH="1">
              <a:off x="3657600" y="3378488"/>
              <a:ext cx="784514" cy="1155412"/>
            </a:xfrm>
            <a:prstGeom prst="straightConnector1">
              <a:avLst/>
            </a:prstGeom>
            <a:noFill/>
            <a:ln w="76200">
              <a:solidFill>
                <a:srgbClr val="E79D4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1227" y="2787729"/>
              <a:ext cx="1021773" cy="590759"/>
            </a:xfrm>
            <a:prstGeom prst="rect">
              <a:avLst/>
            </a:prstGeom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599" y="4094784"/>
            <a:ext cx="3124200" cy="182880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257800" y="6096000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hlinkClick r:id="rId9"/>
              </a:rPr>
              <a:t>https://leaf.eco/</a:t>
            </a:r>
            <a:r>
              <a:rPr lang="nl-BE" sz="1400" dirty="0" smtClean="0"/>
              <a:t> 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3534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4724400" cy="777875"/>
          </a:xfrm>
          <a:prstGeom prst="rect">
            <a:avLst/>
          </a:prstGeom>
        </p:spPr>
        <p:txBody>
          <a:bodyPr/>
          <a:lstStyle/>
          <a:p>
            <a:pPr marL="450850" indent="-382588">
              <a:buNone/>
              <a:tabLst>
                <a:tab pos="450850" algn="l"/>
              </a:tabLst>
            </a:pPr>
            <a:r>
              <a:rPr lang="nl-BE" dirty="0" smtClean="0">
                <a:solidFill>
                  <a:srgbClr val="86BC4E"/>
                </a:solidFill>
              </a:rPr>
              <a:t>2.	IPM-hubs ondersteunen</a:t>
            </a:r>
            <a:br>
              <a:rPr lang="nl-BE" dirty="0" smtClean="0">
                <a:solidFill>
                  <a:srgbClr val="86BC4E"/>
                </a:solidFill>
              </a:rPr>
            </a:br>
            <a:r>
              <a:rPr lang="nl-BE" dirty="0" smtClean="0">
                <a:solidFill>
                  <a:srgbClr val="86BC4E"/>
                </a:solidFill>
              </a:rPr>
              <a:t>Vb</a:t>
            </a:r>
            <a:r>
              <a:rPr lang="nl-BE" dirty="0">
                <a:solidFill>
                  <a:srgbClr val="86BC4E"/>
                </a:solidFill>
              </a:rPr>
              <a:t>.</a:t>
            </a:r>
            <a:r>
              <a:rPr lang="nl-BE" dirty="0" smtClean="0">
                <a:solidFill>
                  <a:srgbClr val="86BC4E"/>
                </a:solidFill>
              </a:rPr>
              <a:t> Frankrijk:  </a:t>
            </a:r>
          </a:p>
          <a:p>
            <a:pPr marL="1028065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5372" y="228600"/>
            <a:ext cx="8793256" cy="727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Beleidsaanbevelingen</a:t>
            </a:r>
            <a:endParaRPr lang="nl-BE" dirty="0"/>
          </a:p>
        </p:txBody>
      </p:sp>
      <p:grpSp>
        <p:nvGrpSpPr>
          <p:cNvPr id="7" name="Groep 6"/>
          <p:cNvGrpSpPr/>
          <p:nvPr/>
        </p:nvGrpSpPr>
        <p:grpSpPr>
          <a:xfrm>
            <a:off x="5404800" y="-96269"/>
            <a:ext cx="2520000" cy="2520000"/>
            <a:chOff x="4343400" y="762000"/>
            <a:chExt cx="2211650" cy="2211650"/>
          </a:xfrm>
        </p:grpSpPr>
        <p:sp>
          <p:nvSpPr>
            <p:cNvPr id="2" name="Ovaal 1"/>
            <p:cNvSpPr/>
            <p:nvPr/>
          </p:nvSpPr>
          <p:spPr>
            <a:xfrm>
              <a:off x="5181600" y="1828800"/>
              <a:ext cx="685800" cy="685800"/>
            </a:xfrm>
            <a:prstGeom prst="ellipse">
              <a:avLst/>
            </a:prstGeom>
            <a:solidFill>
              <a:srgbClr val="C4F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" name="Gráfico 12" descr="Conexiones contorno">
              <a:extLst>
                <a:ext uri="{FF2B5EF4-FFF2-40B4-BE49-F238E27FC236}">
                  <a16:creationId xmlns:a16="http://schemas.microsoft.com/office/drawing/2014/main" id="{2036DE13-B18A-3B00-29AF-7E3DC4BE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43400" y="762000"/>
              <a:ext cx="2211650" cy="2211650"/>
            </a:xfrm>
            <a:prstGeom prst="rect">
              <a:avLst/>
            </a:prstGeom>
          </p:spPr>
        </p:pic>
      </p:grpSp>
      <p:pic>
        <p:nvPicPr>
          <p:cNvPr id="20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51410"/>
            <a:ext cx="2057211" cy="1072321"/>
          </a:xfrm>
          <a:prstGeom prst="rect">
            <a:avLst/>
          </a:prstGeom>
        </p:spPr>
      </p:pic>
      <p:grpSp>
        <p:nvGrpSpPr>
          <p:cNvPr id="52" name="Groupe 33">
            <a:extLst>
              <a:ext uri="{FF2B5EF4-FFF2-40B4-BE49-F238E27FC236}">
                <a16:creationId xmlns:a16="http://schemas.microsoft.com/office/drawing/2014/main" id="{226E69C3-EEC4-2072-2EC6-812370AED121}"/>
              </a:ext>
            </a:extLst>
          </p:cNvPr>
          <p:cNvGrpSpPr/>
          <p:nvPr/>
        </p:nvGrpSpPr>
        <p:grpSpPr>
          <a:xfrm>
            <a:off x="-304801" y="2438400"/>
            <a:ext cx="9677401" cy="4495800"/>
            <a:chOff x="230947" y="1165051"/>
            <a:chExt cx="10057027" cy="5082018"/>
          </a:xfrm>
        </p:grpSpPr>
        <p:pic>
          <p:nvPicPr>
            <p:cNvPr id="53" name="Image 34">
              <a:extLst>
                <a:ext uri="{FF2B5EF4-FFF2-40B4-BE49-F238E27FC236}">
                  <a16:creationId xmlns:a16="http://schemas.microsoft.com/office/drawing/2014/main" id="{3F6A4139-C616-6D25-184C-ADB602F5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947" y="1211035"/>
              <a:ext cx="2004268" cy="662400"/>
            </a:xfrm>
            <a:prstGeom prst="rect">
              <a:avLst/>
            </a:prstGeom>
          </p:spPr>
        </p:pic>
        <p:pic>
          <p:nvPicPr>
            <p:cNvPr id="54" name="Image 35">
              <a:extLst>
                <a:ext uri="{FF2B5EF4-FFF2-40B4-BE49-F238E27FC236}">
                  <a16:creationId xmlns:a16="http://schemas.microsoft.com/office/drawing/2014/main" id="{70B94E48-81F5-0A2A-0EDA-1530EF694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235" y="2936651"/>
              <a:ext cx="4211960" cy="3268750"/>
            </a:xfrm>
            <a:prstGeom prst="rect">
              <a:avLst/>
            </a:prstGeom>
          </p:spPr>
        </p:pic>
        <p:pic>
          <p:nvPicPr>
            <p:cNvPr id="55" name="Image 36">
              <a:extLst>
                <a:ext uri="{FF2B5EF4-FFF2-40B4-BE49-F238E27FC236}">
                  <a16:creationId xmlns:a16="http://schemas.microsoft.com/office/drawing/2014/main" id="{13E039EB-868E-6C55-617D-3D3517ABF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403"/>
            <a:stretch/>
          </p:blipFill>
          <p:spPr>
            <a:xfrm>
              <a:off x="5180889" y="2537750"/>
              <a:ext cx="4047582" cy="3709319"/>
            </a:xfrm>
            <a:prstGeom prst="rect">
              <a:avLst/>
            </a:prstGeom>
          </p:spPr>
        </p:pic>
        <p:sp>
          <p:nvSpPr>
            <p:cNvPr id="56" name="Espace réservé du contenu 3">
              <a:extLst>
                <a:ext uri="{FF2B5EF4-FFF2-40B4-BE49-F238E27FC236}">
                  <a16:creationId xmlns:a16="http://schemas.microsoft.com/office/drawing/2014/main" id="{82160FB9-6B76-46C3-9048-4A41E443E716}"/>
                </a:ext>
              </a:extLst>
            </p:cNvPr>
            <p:cNvSpPr txBox="1">
              <a:spLocks/>
            </p:cNvSpPr>
            <p:nvPr/>
          </p:nvSpPr>
          <p:spPr>
            <a:xfrm>
              <a:off x="230947" y="1800670"/>
              <a:ext cx="5997610" cy="73545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99FF"/>
                </a:buClr>
                <a:buSzPct val="70000"/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CC3399"/>
                </a:buClr>
                <a:buSzPct val="70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9930"/>
                </a:buClr>
                <a:buSzPct val="70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75000"/>
                  </a:schemeClr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fr-FR" sz="1800" b="1" dirty="0"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2000</a:t>
              </a:r>
              <a:r>
                <a:rPr lang="fr-FR" sz="1800" dirty="0"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fr-FR" sz="1800" dirty="0" err="1"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Voluntary</a:t>
              </a:r>
              <a:r>
                <a:rPr lang="fr-FR" sz="1800" dirty="0"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800" dirty="0" err="1"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farmers</a:t>
              </a:r>
              <a:endParaRPr lang="fr-FR" sz="1800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Espace réservé du contenu 3">
              <a:extLst>
                <a:ext uri="{FF2B5EF4-FFF2-40B4-BE49-F238E27FC236}">
                  <a16:creationId xmlns:a16="http://schemas.microsoft.com/office/drawing/2014/main" id="{E9F93E0B-3201-D8CF-DC36-DD08CEC54EBE}"/>
                </a:ext>
              </a:extLst>
            </p:cNvPr>
            <p:cNvSpPr txBox="1">
              <a:spLocks/>
            </p:cNvSpPr>
            <p:nvPr/>
          </p:nvSpPr>
          <p:spPr>
            <a:xfrm>
              <a:off x="4290364" y="1788491"/>
              <a:ext cx="5997610" cy="7354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v"/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v"/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4">
                    <a:lumMod val="75000"/>
                  </a:schemeClr>
                </a:buClr>
                <a:buSzPct val="80000"/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80000"/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Wingdings" pitchFamily="2" charset="2"/>
                <a:buNone/>
              </a:pPr>
              <a:r>
                <a:rPr lang="fr-FR" sz="1800" b="1" dirty="0">
                  <a:ea typeface="Open Sans" panose="020B0606030504020204" pitchFamily="34" charset="0"/>
                  <a:cs typeface="Open Sans" panose="020B0606030504020204" pitchFamily="34" charset="0"/>
                </a:rPr>
                <a:t>200</a:t>
              </a:r>
              <a:r>
                <a:rPr lang="fr-FR" sz="18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8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experimental</a:t>
              </a:r>
              <a:r>
                <a:rPr lang="fr-FR" sz="1800" dirty="0">
                  <a:ea typeface="Open Sans" panose="020B0606030504020204" pitchFamily="34" charset="0"/>
                  <a:cs typeface="Open Sans" panose="020B0606030504020204" pitchFamily="34" charset="0"/>
                </a:rPr>
                <a:t> sites</a:t>
              </a:r>
            </a:p>
          </p:txBody>
        </p:sp>
        <p:sp>
          <p:nvSpPr>
            <p:cNvPr id="58" name="Rectangle à coins arrondis 13">
              <a:extLst>
                <a:ext uri="{FF2B5EF4-FFF2-40B4-BE49-F238E27FC236}">
                  <a16:creationId xmlns:a16="http://schemas.microsoft.com/office/drawing/2014/main" id="{D6F42215-4E91-EC9D-F0F6-AC6500D15F18}"/>
                </a:ext>
              </a:extLst>
            </p:cNvPr>
            <p:cNvSpPr/>
            <p:nvPr/>
          </p:nvSpPr>
          <p:spPr>
            <a:xfrm>
              <a:off x="6067224" y="2155570"/>
              <a:ext cx="2852419" cy="725242"/>
            </a:xfrm>
            <a:prstGeom prst="roundRect">
              <a:avLst/>
            </a:prstGeom>
            <a:solidFill>
              <a:srgbClr val="F54B6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Test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highly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innovative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cropping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systems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(&gt;50% TFI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reduction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59" name="Rectangle à coins arrondis 14">
              <a:extLst>
                <a:ext uri="{FF2B5EF4-FFF2-40B4-BE49-F238E27FC236}">
                  <a16:creationId xmlns:a16="http://schemas.microsoft.com/office/drawing/2014/main" id="{951D8641-40AD-1C72-F0A7-AA46943077F8}"/>
                </a:ext>
              </a:extLst>
            </p:cNvPr>
            <p:cNvSpPr/>
            <p:nvPr/>
          </p:nvSpPr>
          <p:spPr>
            <a:xfrm>
              <a:off x="1857112" y="2213583"/>
              <a:ext cx="2755658" cy="725242"/>
            </a:xfrm>
            <a:prstGeom prst="roundRect">
              <a:avLst/>
            </a:prstGeom>
            <a:solidFill>
              <a:srgbClr val="2E962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Work</a:t>
              </a:r>
              <a:r>
                <a:rPr lang="fr-FR" sz="1600" b="1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on pesticide use </a:t>
              </a:r>
              <a:r>
                <a:rPr lang="fr-FR" sz="1600" b="1" i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reduction</a:t>
              </a:r>
              <a:endPara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60" name="Groupe 38">
              <a:extLst>
                <a:ext uri="{FF2B5EF4-FFF2-40B4-BE49-F238E27FC236}">
                  <a16:creationId xmlns:a16="http://schemas.microsoft.com/office/drawing/2014/main" id="{46F3E700-8D46-EF64-8FAB-F42B6F03E7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52411" y="5395710"/>
              <a:ext cx="443500" cy="534791"/>
              <a:chOff x="7822439" y="3298913"/>
              <a:chExt cx="414765" cy="439641"/>
            </a:xfrm>
          </p:grpSpPr>
          <p:sp>
            <p:nvSpPr>
              <p:cNvPr id="79" name="ZoneTexte 60">
                <a:extLst>
                  <a:ext uri="{FF2B5EF4-FFF2-40B4-BE49-F238E27FC236}">
                    <a16:creationId xmlns:a16="http://schemas.microsoft.com/office/drawing/2014/main" id="{096CAC52-9051-6262-3A26-9E29FE51FE8B}"/>
                  </a:ext>
                </a:extLst>
              </p:cNvPr>
              <p:cNvSpPr txBox="1"/>
              <p:nvPr/>
            </p:nvSpPr>
            <p:spPr>
              <a:xfrm>
                <a:off x="7822439" y="3298913"/>
                <a:ext cx="414765" cy="43964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Calibri" pitchFamily="34" charset="0"/>
                </a:endParaRPr>
              </a:p>
            </p:txBody>
          </p:sp>
          <p:pic>
            <p:nvPicPr>
              <p:cNvPr id="80" name="Image 61" descr="Ananas.png">
                <a:extLst>
                  <a:ext uri="{FF2B5EF4-FFF2-40B4-BE49-F238E27FC236}">
                    <a16:creationId xmlns:a16="http://schemas.microsoft.com/office/drawing/2014/main" id="{AE9B0EB6-71AC-A553-55AE-DA3CA204E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36523" y="3340625"/>
                <a:ext cx="186589" cy="356216"/>
              </a:xfrm>
              <a:prstGeom prst="rect">
                <a:avLst/>
              </a:prstGeom>
            </p:spPr>
          </p:pic>
        </p:grpSp>
        <p:grpSp>
          <p:nvGrpSpPr>
            <p:cNvPr id="61" name="Groupe 37">
              <a:extLst>
                <a:ext uri="{FF2B5EF4-FFF2-40B4-BE49-F238E27FC236}">
                  <a16:creationId xmlns:a16="http://schemas.microsoft.com/office/drawing/2014/main" id="{A2B47F06-5938-5A64-83AE-CAE95BA933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51000" y="4735985"/>
              <a:ext cx="446316" cy="564686"/>
              <a:chOff x="6536554" y="2873895"/>
              <a:chExt cx="417400" cy="464217"/>
            </a:xfrm>
          </p:grpSpPr>
          <p:sp>
            <p:nvSpPr>
              <p:cNvPr id="77" name="ZoneTexte 58">
                <a:extLst>
                  <a:ext uri="{FF2B5EF4-FFF2-40B4-BE49-F238E27FC236}">
                    <a16:creationId xmlns:a16="http://schemas.microsoft.com/office/drawing/2014/main" id="{AF12C416-9FDD-225D-02A9-8F1FD5798569}"/>
                  </a:ext>
                </a:extLst>
              </p:cNvPr>
              <p:cNvSpPr txBox="1"/>
              <p:nvPr/>
            </p:nvSpPr>
            <p:spPr>
              <a:xfrm>
                <a:off x="6536554" y="2873895"/>
                <a:ext cx="417400" cy="439641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Calibri" pitchFamily="34" charset="0"/>
                </a:endParaRPr>
              </a:p>
            </p:txBody>
          </p:sp>
          <p:pic>
            <p:nvPicPr>
              <p:cNvPr id="78" name="Image 59" descr="Fleur.png">
                <a:extLst>
                  <a:ext uri="{FF2B5EF4-FFF2-40B4-BE49-F238E27FC236}">
                    <a16:creationId xmlns:a16="http://schemas.microsoft.com/office/drawing/2014/main" id="{975B7D3D-8AA2-AC20-A29A-8F8D5DEC3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2294" y="2905516"/>
                <a:ext cx="357190" cy="43259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grpSp>
          <p:nvGrpSpPr>
            <p:cNvPr id="62" name="Groupe 36">
              <a:extLst>
                <a:ext uri="{FF2B5EF4-FFF2-40B4-BE49-F238E27FC236}">
                  <a16:creationId xmlns:a16="http://schemas.microsoft.com/office/drawing/2014/main" id="{02914C39-F8B4-EEEE-8189-9EB13AACF4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24730" y="4053404"/>
              <a:ext cx="451864" cy="534791"/>
              <a:chOff x="7286646" y="2155905"/>
              <a:chExt cx="422589" cy="439641"/>
            </a:xfrm>
          </p:grpSpPr>
          <p:sp>
            <p:nvSpPr>
              <p:cNvPr id="75" name="ZoneTexte 56">
                <a:extLst>
                  <a:ext uri="{FF2B5EF4-FFF2-40B4-BE49-F238E27FC236}">
                    <a16:creationId xmlns:a16="http://schemas.microsoft.com/office/drawing/2014/main" id="{97477D83-9FF7-B3F4-1B75-A8065D3E4E13}"/>
                  </a:ext>
                </a:extLst>
              </p:cNvPr>
              <p:cNvSpPr txBox="1"/>
              <p:nvPr/>
            </p:nvSpPr>
            <p:spPr>
              <a:xfrm>
                <a:off x="7286646" y="2155905"/>
                <a:ext cx="422589" cy="439641"/>
              </a:xfrm>
              <a:prstGeom prst="ellipse">
                <a:avLst/>
              </a:prstGeom>
              <a:solidFill>
                <a:srgbClr val="54823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itchFamily="34" charset="0"/>
                  </a:rPr>
                  <a:t> </a:t>
                </a:r>
              </a:p>
            </p:txBody>
          </p:sp>
          <p:pic>
            <p:nvPicPr>
              <p:cNvPr id="76" name="Image 57" descr="LEgume.png">
                <a:extLst>
                  <a:ext uri="{FF2B5EF4-FFF2-40B4-BE49-F238E27FC236}">
                    <a16:creationId xmlns:a16="http://schemas.microsoft.com/office/drawing/2014/main" id="{9439C196-772A-5CBE-1B5A-F5E38D1E6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01670" y="2191972"/>
                <a:ext cx="195208" cy="357190"/>
              </a:xfrm>
              <a:prstGeom prst="rect">
                <a:avLst/>
              </a:prstGeom>
            </p:spPr>
          </p:pic>
        </p:grpSp>
        <p:grpSp>
          <p:nvGrpSpPr>
            <p:cNvPr id="63" name="Groupe 35">
              <a:extLst>
                <a:ext uri="{FF2B5EF4-FFF2-40B4-BE49-F238E27FC236}">
                  <a16:creationId xmlns:a16="http://schemas.microsoft.com/office/drawing/2014/main" id="{7C88DD05-A717-3D02-EB03-83AC2628D7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32437" y="3379648"/>
              <a:ext cx="443500" cy="534791"/>
              <a:chOff x="7286652" y="1595414"/>
              <a:chExt cx="414764" cy="439641"/>
            </a:xfrm>
          </p:grpSpPr>
          <p:sp>
            <p:nvSpPr>
              <p:cNvPr id="73" name="ZoneTexte 54">
                <a:extLst>
                  <a:ext uri="{FF2B5EF4-FFF2-40B4-BE49-F238E27FC236}">
                    <a16:creationId xmlns:a16="http://schemas.microsoft.com/office/drawing/2014/main" id="{20FA2220-4FE1-FCD5-F9B8-128C964A3720}"/>
                  </a:ext>
                </a:extLst>
              </p:cNvPr>
              <p:cNvSpPr txBox="1"/>
              <p:nvPr/>
            </p:nvSpPr>
            <p:spPr>
              <a:xfrm>
                <a:off x="7286652" y="1595414"/>
                <a:ext cx="414764" cy="439641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Calibri" pitchFamily="34" charset="0"/>
                </a:endParaRPr>
              </a:p>
            </p:txBody>
          </p:sp>
          <p:pic>
            <p:nvPicPr>
              <p:cNvPr id="74" name="Image 55" descr="Pomme.png">
                <a:extLst>
                  <a:ext uri="{FF2B5EF4-FFF2-40B4-BE49-F238E27FC236}">
                    <a16:creationId xmlns:a16="http://schemas.microsoft.com/office/drawing/2014/main" id="{82936502-C4A2-E548-E383-C7B87766C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3394" y="1637770"/>
                <a:ext cx="370928" cy="3571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grpSp>
          <p:nvGrpSpPr>
            <p:cNvPr id="64" name="Groupe 28">
              <a:extLst>
                <a:ext uri="{FF2B5EF4-FFF2-40B4-BE49-F238E27FC236}">
                  <a16:creationId xmlns:a16="http://schemas.microsoft.com/office/drawing/2014/main" id="{F4F059FA-10AE-D28A-C506-635384425A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53049" y="2704731"/>
              <a:ext cx="442215" cy="534791"/>
              <a:chOff x="7286650" y="1023910"/>
              <a:chExt cx="413562" cy="439641"/>
            </a:xfrm>
          </p:grpSpPr>
          <p:sp>
            <p:nvSpPr>
              <p:cNvPr id="71" name="ZoneTexte 52">
                <a:extLst>
                  <a:ext uri="{FF2B5EF4-FFF2-40B4-BE49-F238E27FC236}">
                    <a16:creationId xmlns:a16="http://schemas.microsoft.com/office/drawing/2014/main" id="{B9F24449-0126-5547-9DF8-7F7BDFCA510A}"/>
                  </a:ext>
                </a:extLst>
              </p:cNvPr>
              <p:cNvSpPr txBox="1"/>
              <p:nvPr/>
            </p:nvSpPr>
            <p:spPr>
              <a:xfrm>
                <a:off x="7286650" y="1023910"/>
                <a:ext cx="413562" cy="439641"/>
              </a:xfrm>
              <a:prstGeom prst="ellipse">
                <a:avLst/>
              </a:prstGeom>
              <a:solidFill>
                <a:srgbClr val="9900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itchFamily="34" charset="0"/>
                  </a:rPr>
                  <a:t> </a:t>
                </a:r>
              </a:p>
            </p:txBody>
          </p:sp>
          <p:pic>
            <p:nvPicPr>
              <p:cNvPr id="72" name="Image 53" descr="Vigne2.png">
                <a:extLst>
                  <a:ext uri="{FF2B5EF4-FFF2-40B4-BE49-F238E27FC236}">
                    <a16:creationId xmlns:a16="http://schemas.microsoft.com/office/drawing/2014/main" id="{C98676CA-5B2F-6927-00A4-5CA94BA17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9700" y="1075418"/>
                <a:ext cx="263518" cy="336624"/>
              </a:xfrm>
              <a:prstGeom prst="rect">
                <a:avLst/>
              </a:prstGeom>
            </p:spPr>
          </p:pic>
        </p:grpSp>
        <p:grpSp>
          <p:nvGrpSpPr>
            <p:cNvPr id="65" name="Groupe 46">
              <a:extLst>
                <a:ext uri="{FF2B5EF4-FFF2-40B4-BE49-F238E27FC236}">
                  <a16:creationId xmlns:a16="http://schemas.microsoft.com/office/drawing/2014/main" id="{07C98296-5C5B-CE94-0E00-38A125C7C7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9251" y="2068129"/>
              <a:ext cx="449817" cy="534791"/>
              <a:chOff x="7358067" y="-119098"/>
              <a:chExt cx="399059" cy="439641"/>
            </a:xfrm>
          </p:grpSpPr>
          <p:sp>
            <p:nvSpPr>
              <p:cNvPr id="69" name="ZoneTexte 50">
                <a:extLst>
                  <a:ext uri="{FF2B5EF4-FFF2-40B4-BE49-F238E27FC236}">
                    <a16:creationId xmlns:a16="http://schemas.microsoft.com/office/drawing/2014/main" id="{D372BA80-6BE8-7E6E-16FB-3D1DE3A6B9C2}"/>
                  </a:ext>
                </a:extLst>
              </p:cNvPr>
              <p:cNvSpPr txBox="1"/>
              <p:nvPr/>
            </p:nvSpPr>
            <p:spPr>
              <a:xfrm>
                <a:off x="7358067" y="-119098"/>
                <a:ext cx="399059" cy="439641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50800" h="25400"/>
              </a:sp3d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0" name="Image 51" descr="epi.png">
                <a:extLst>
                  <a:ext uri="{FF2B5EF4-FFF2-40B4-BE49-F238E27FC236}">
                    <a16:creationId xmlns:a16="http://schemas.microsoft.com/office/drawing/2014/main" id="{81A3601C-773B-CBAC-95C3-8ACC2D33C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470382" y="-90237"/>
                <a:ext cx="138994" cy="368526"/>
              </a:xfrm>
              <a:prstGeom prst="rect">
                <a:avLst/>
              </a:prstGeom>
            </p:spPr>
          </p:pic>
        </p:grpSp>
        <p:sp>
          <p:nvSpPr>
            <p:cNvPr id="66" name="ZoneTexte 47">
              <a:extLst>
                <a:ext uri="{FF2B5EF4-FFF2-40B4-BE49-F238E27FC236}">
                  <a16:creationId xmlns:a16="http://schemas.microsoft.com/office/drawing/2014/main" id="{227B95AA-AA57-BC4C-9C08-B34190DBE11C}"/>
                </a:ext>
              </a:extLst>
            </p:cNvPr>
            <p:cNvSpPr txBox="1"/>
            <p:nvPr/>
          </p:nvSpPr>
          <p:spPr>
            <a:xfrm>
              <a:off x="1086144" y="3054856"/>
              <a:ext cx="2144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latin typeface="Arial Narrow" panose="020B0606020202030204" pitchFamily="34" charset="0"/>
                </a:rPr>
                <a:t>180 groups</a:t>
              </a:r>
            </a:p>
          </p:txBody>
        </p:sp>
        <p:sp>
          <p:nvSpPr>
            <p:cNvPr id="67" name="ZoneTexte 48">
              <a:extLst>
                <a:ext uri="{FF2B5EF4-FFF2-40B4-BE49-F238E27FC236}">
                  <a16:creationId xmlns:a16="http://schemas.microsoft.com/office/drawing/2014/main" id="{E6AA448E-F0D9-F5AC-E6C3-DAE49E322676}"/>
                </a:ext>
              </a:extLst>
            </p:cNvPr>
            <p:cNvSpPr txBox="1"/>
            <p:nvPr/>
          </p:nvSpPr>
          <p:spPr>
            <a:xfrm>
              <a:off x="5666589" y="3054856"/>
              <a:ext cx="2144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latin typeface="Arial Narrow" panose="020B0606020202030204" pitchFamily="34" charset="0"/>
                </a:rPr>
                <a:t>41 </a:t>
              </a:r>
              <a:r>
                <a:rPr lang="fr-FR" b="1" i="1" dirty="0" err="1">
                  <a:latin typeface="Arial Narrow" panose="020B0606020202030204" pitchFamily="34" charset="0"/>
                </a:rPr>
                <a:t>projects</a:t>
              </a:r>
              <a:endParaRPr lang="fr-FR" b="1" i="1" dirty="0">
                <a:latin typeface="Arial Narrow" panose="020B0606020202030204" pitchFamily="34" charset="0"/>
              </a:endParaRPr>
            </a:p>
          </p:txBody>
        </p:sp>
        <p:pic>
          <p:nvPicPr>
            <p:cNvPr id="68" name="Image 49">
              <a:extLst>
                <a:ext uri="{FF2B5EF4-FFF2-40B4-BE49-F238E27FC236}">
                  <a16:creationId xmlns:a16="http://schemas.microsoft.com/office/drawing/2014/main" id="{AAA4A1CD-D596-1646-750C-07874D1E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981" y="1165051"/>
              <a:ext cx="1463043" cy="661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PMWORK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5BB4E"/>
      </a:accent1>
      <a:accent2>
        <a:srgbClr val="098A48"/>
      </a:accent2>
      <a:accent3>
        <a:srgbClr val="005A35"/>
      </a:accent3>
      <a:accent4>
        <a:srgbClr val="909465"/>
      </a:accent4>
      <a:accent5>
        <a:srgbClr val="956B43"/>
      </a:accent5>
      <a:accent6>
        <a:srgbClr val="FEA022"/>
      </a:accent6>
      <a:hlink>
        <a:srgbClr val="E79D40"/>
      </a:hlink>
      <a:folHlink>
        <a:srgbClr val="EBAC5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A88F43F6F5B43B22D610CDCB9CB57" ma:contentTypeVersion="0" ma:contentTypeDescription="Create a new document." ma:contentTypeScope="" ma:versionID="4fe8683cf62949986f0668a3dc04ad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EE7ED-C098-4B0E-B729-96C0CB4C9E3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5F77A9-4037-43FC-82AC-3D8153713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A87C0D-876C-4863-9FB6-1A9BE6C3C8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10001</TotalTime>
  <Words>1308</Words>
  <Application>Microsoft Office PowerPoint</Application>
  <PresentationFormat>Diavoorstelling (4:3)</PresentationFormat>
  <Paragraphs>166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Open Sans</vt:lpstr>
      <vt:lpstr>Symbol</vt:lpstr>
      <vt:lpstr>Wingdings</vt:lpstr>
      <vt:lpstr>Wingdings 2</vt:lpstr>
      <vt:lpstr>Austin</vt:lpstr>
      <vt:lpstr>Beleid gewasbescherming  en IPM</vt:lpstr>
      <vt:lpstr>PowerPoint-presentatie</vt:lpstr>
      <vt:lpstr>Bestendigen netwerken</vt:lpstr>
      <vt:lpstr>Bestendigen netwerken lange termijn</vt:lpstr>
      <vt:lpstr>Beleidsaanbevelingen SUR, sept 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proyecto y la participación de IAMZ</dc:title>
  <dc:creator>Rocio Juste</dc:creator>
  <cp:lastModifiedBy>Hilde Wustenberghs</cp:lastModifiedBy>
  <cp:revision>245</cp:revision>
  <dcterms:created xsi:type="dcterms:W3CDTF">2020-11-16T11:59:38Z</dcterms:created>
  <dcterms:modified xsi:type="dcterms:W3CDTF">2024-02-12T15:51:41Z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0x0101002E5A88F43F6F5B43B22D610CDCB9CB57</vt:lpwstr>
  </property>
</Properties>
</file>